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60" r:id="rId2"/>
    <p:sldId id="3247" r:id="rId3"/>
    <p:sldId id="3284" r:id="rId4"/>
    <p:sldId id="3249" r:id="rId5"/>
    <p:sldId id="3258" r:id="rId6"/>
    <p:sldId id="3253" r:id="rId7"/>
    <p:sldId id="3257" r:id="rId8"/>
    <p:sldId id="3283" r:id="rId9"/>
    <p:sldId id="374" r:id="rId10"/>
    <p:sldId id="351" r:id="rId11"/>
    <p:sldId id="3285"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D75"/>
    <a:srgbClr val="003E4E"/>
    <a:srgbClr val="064659"/>
    <a:srgbClr val="043D4F"/>
    <a:srgbClr val="045C75"/>
    <a:srgbClr val="016782"/>
    <a:srgbClr val="0085A8"/>
    <a:srgbClr val="007A96"/>
    <a:srgbClr val="00A3CE"/>
    <a:srgbClr val="00B4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03447BB-5D67-496B-8E87-E561075AD55C}" styleName="Dunkle Formatvorlage 1 - Akz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5" autoAdjust="0"/>
    <p:restoredTop sz="94660"/>
  </p:normalViewPr>
  <p:slideViewPr>
    <p:cSldViewPr snapToGrid="0" showGuides="1">
      <p:cViewPr varScale="1">
        <p:scale>
          <a:sx n="114" d="100"/>
          <a:sy n="114" d="100"/>
        </p:scale>
        <p:origin x="184" y="288"/>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notesViewPr>
    <p:cSldViewPr snapToGrid="0" showGuides="1">
      <p:cViewPr varScale="1">
        <p:scale>
          <a:sx n="111" d="100"/>
          <a:sy n="111" d="100"/>
        </p:scale>
        <p:origin x="4746"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8AF70A90-CA7E-49EB-AB17-C37FEDD075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a:extLst>
              <a:ext uri="{FF2B5EF4-FFF2-40B4-BE49-F238E27FC236}">
                <a16:creationId xmlns:a16="http://schemas.microsoft.com/office/drawing/2014/main" id="{5A7711EA-1FBE-4E98-9D43-C2D65C45D0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8ABEA4-9216-4FDF-AAE1-D8632908A8EC}" type="datetimeFigureOut">
              <a:rPr lang="de-CH" smtClean="0"/>
              <a:t>17.06.23</a:t>
            </a:fld>
            <a:endParaRPr lang="de-CH"/>
          </a:p>
        </p:txBody>
      </p:sp>
      <p:sp>
        <p:nvSpPr>
          <p:cNvPr id="4" name="Fußzeilenplatzhalter 3">
            <a:extLst>
              <a:ext uri="{FF2B5EF4-FFF2-40B4-BE49-F238E27FC236}">
                <a16:creationId xmlns:a16="http://schemas.microsoft.com/office/drawing/2014/main" id="{82CCD3C8-8930-4E0E-A891-B770724F2BD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a:extLst>
              <a:ext uri="{FF2B5EF4-FFF2-40B4-BE49-F238E27FC236}">
                <a16:creationId xmlns:a16="http://schemas.microsoft.com/office/drawing/2014/main" id="{A7798FB5-86BC-42DA-9D05-F96D484814F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685DCD-866D-47AE-A236-118539F53379}" type="slidenum">
              <a:rPr lang="de-CH" smtClean="0"/>
              <a:t>‹Nr.›</a:t>
            </a:fld>
            <a:endParaRPr lang="de-CH"/>
          </a:p>
        </p:txBody>
      </p:sp>
    </p:spTree>
    <p:extLst>
      <p:ext uri="{BB962C8B-B14F-4D97-AF65-F5344CB8AC3E}">
        <p14:creationId xmlns:p14="http://schemas.microsoft.com/office/powerpoint/2010/main" val="1423227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8A90D-FE7E-41AF-B03D-808D82937CB9}" type="datetimeFigureOut">
              <a:rPr lang="de-CH" smtClean="0"/>
              <a:t>17.06.23</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15DDFD-030C-4D5A-B33E-3A7E7538D2BE}" type="slidenum">
              <a:rPr lang="de-CH" smtClean="0"/>
              <a:t>‹Nr.›</a:t>
            </a:fld>
            <a:endParaRPr lang="de-CH"/>
          </a:p>
        </p:txBody>
      </p:sp>
    </p:spTree>
    <p:extLst>
      <p:ext uri="{BB962C8B-B14F-4D97-AF65-F5344CB8AC3E}">
        <p14:creationId xmlns:p14="http://schemas.microsoft.com/office/powerpoint/2010/main" val="44149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be a very quick slide where we simply briefly define uncertainty mindset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15DDFD-030C-4D5A-B33E-3A7E7538D2BE}" type="slidenum">
              <a:rPr kumimoji="0" lang="de-CH"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CH"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750155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01">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EB061823-3F7A-48C8-8477-B410C18AC1B7}"/>
              </a:ext>
            </a:extLst>
          </p:cNvPr>
          <p:cNvSpPr>
            <a:spLocks noGrp="1"/>
          </p:cNvSpPr>
          <p:nvPr>
            <p:ph type="pic" sz="quarter" idx="11"/>
          </p:nvPr>
        </p:nvSpPr>
        <p:spPr>
          <a:xfrm>
            <a:off x="731838" y="1016000"/>
            <a:ext cx="10728325" cy="5256000"/>
          </a:xfrm>
        </p:spPr>
        <p:txBody>
          <a:bodyPr lIns="5580000" tIns="0" rIns="0" anchor="ctr" anchorCtr="0"/>
          <a:lstStyle>
            <a:lvl1pPr marL="0" indent="0" algn="ctr">
              <a:buNone/>
              <a:defRPr/>
            </a:lvl1pPr>
          </a:lstStyle>
          <a:p>
            <a:r>
              <a:rPr lang="de-DE" noProof="0"/>
              <a:t>Bild durch Klicken auf Symbol hinzufügen</a:t>
            </a:r>
            <a:endParaRPr lang="de-CH" noProof="0"/>
          </a:p>
        </p:txBody>
      </p:sp>
      <p:sp>
        <p:nvSpPr>
          <p:cNvPr id="2" name="Titel 1">
            <a:extLst>
              <a:ext uri="{FF2B5EF4-FFF2-40B4-BE49-F238E27FC236}">
                <a16:creationId xmlns:a16="http://schemas.microsoft.com/office/drawing/2014/main" id="{3491294E-BEE7-4DA8-BBC8-88E1A7B07AEF}"/>
              </a:ext>
            </a:extLst>
          </p:cNvPr>
          <p:cNvSpPr>
            <a:spLocks noGrp="1"/>
          </p:cNvSpPr>
          <p:nvPr>
            <p:ph type="ctrTitle"/>
          </p:nvPr>
        </p:nvSpPr>
        <p:spPr>
          <a:xfrm>
            <a:off x="0" y="2233538"/>
            <a:ext cx="5904000" cy="2772000"/>
          </a:xfrm>
          <a:solidFill>
            <a:schemeClr val="accent1"/>
          </a:solidFill>
        </p:spPr>
        <p:txBody>
          <a:bodyPr lIns="1080000" tIns="252000" anchor="t" anchorCtr="0"/>
          <a:lstStyle>
            <a:lvl1pPr algn="l">
              <a:lnSpc>
                <a:spcPct val="100000"/>
              </a:lnSpc>
              <a:defRPr sz="3600">
                <a:solidFill>
                  <a:schemeClr val="bg1"/>
                </a:solidFill>
              </a:defRPr>
            </a:lvl1pPr>
          </a:lstStyle>
          <a:p>
            <a:r>
              <a:rPr lang="de-DE" noProof="0"/>
              <a:t>Mastertitelformat bearbeiten</a:t>
            </a:r>
            <a:endParaRPr lang="de-CH" noProof="0"/>
          </a:p>
        </p:txBody>
      </p:sp>
      <p:pic>
        <p:nvPicPr>
          <p:cNvPr id="10" name="Grafik 9">
            <a:extLst>
              <a:ext uri="{FF2B5EF4-FFF2-40B4-BE49-F238E27FC236}">
                <a16:creationId xmlns:a16="http://schemas.microsoft.com/office/drawing/2014/main" id="{0EE7317F-7892-4B0F-BA41-44765BB93F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8" y="360538"/>
            <a:ext cx="1765565" cy="288000"/>
          </a:xfrm>
          <a:prstGeom prst="rect">
            <a:avLst/>
          </a:prstGeom>
        </p:spPr>
      </p:pic>
      <p:sp>
        <p:nvSpPr>
          <p:cNvPr id="9" name="Bildplatzhalter 8">
            <a:extLst>
              <a:ext uri="{FF2B5EF4-FFF2-40B4-BE49-F238E27FC236}">
                <a16:creationId xmlns:a16="http://schemas.microsoft.com/office/drawing/2014/main" id="{C3C296D1-2CD0-479F-A866-6EC741D2293B}"/>
              </a:ext>
            </a:extLst>
          </p:cNvPr>
          <p:cNvSpPr>
            <a:spLocks noGrp="1"/>
          </p:cNvSpPr>
          <p:nvPr>
            <p:ph type="pic" sz="quarter" idx="12"/>
          </p:nvPr>
        </p:nvSpPr>
        <p:spPr>
          <a:xfrm>
            <a:off x="10200163" y="6489088"/>
            <a:ext cx="1260000" cy="180000"/>
          </a:xfrm>
        </p:spPr>
        <p:txBody>
          <a:bodyPr/>
          <a:lstStyle>
            <a:lvl1pPr marL="0" indent="0" algn="l">
              <a:buNone/>
              <a:defRPr sz="700"/>
            </a:lvl1pPr>
          </a:lstStyle>
          <a:p>
            <a:r>
              <a:rPr lang="de-DE" noProof="0"/>
              <a:t>Bild durch Klicken auf Symbol hinzufügen</a:t>
            </a:r>
            <a:endParaRPr lang="de-CH" noProof="0"/>
          </a:p>
        </p:txBody>
      </p:sp>
      <p:sp>
        <p:nvSpPr>
          <p:cNvPr id="4" name="Textplatzhalter 3">
            <a:extLst>
              <a:ext uri="{FF2B5EF4-FFF2-40B4-BE49-F238E27FC236}">
                <a16:creationId xmlns:a16="http://schemas.microsoft.com/office/drawing/2014/main" id="{EE41BE31-9613-4103-99FF-7DCFF643B329}"/>
              </a:ext>
            </a:extLst>
          </p:cNvPr>
          <p:cNvSpPr>
            <a:spLocks noGrp="1"/>
          </p:cNvSpPr>
          <p:nvPr>
            <p:ph type="body" sz="quarter" idx="13"/>
          </p:nvPr>
        </p:nvSpPr>
        <p:spPr>
          <a:xfrm>
            <a:off x="1078516" y="3860495"/>
            <a:ext cx="4680000" cy="1008000"/>
          </a:xfrm>
        </p:spPr>
        <p:txBody>
          <a:bodyPr/>
          <a:lstStyle>
            <a:lvl1pPr marL="0" indent="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de-DE" noProof="0"/>
              <a:t>Mastertextformat bearbeiten
Zweite Ebene
Dritte Ebene
Vierte Ebene
Fünfte Ebene</a:t>
            </a:r>
          </a:p>
        </p:txBody>
      </p:sp>
      <p:sp>
        <p:nvSpPr>
          <p:cNvPr id="6" name="Textplatzhalter 5">
            <a:extLst>
              <a:ext uri="{FF2B5EF4-FFF2-40B4-BE49-F238E27FC236}">
                <a16:creationId xmlns:a16="http://schemas.microsoft.com/office/drawing/2014/main" id="{EDEB298C-798E-4D73-9DD6-F896C06530C1}"/>
              </a:ext>
            </a:extLst>
          </p:cNvPr>
          <p:cNvSpPr>
            <a:spLocks noGrp="1"/>
          </p:cNvSpPr>
          <p:nvPr>
            <p:ph type="body" sz="quarter" idx="16" hasCustomPrompt="1"/>
          </p:nvPr>
        </p:nvSpPr>
        <p:spPr>
          <a:xfrm>
            <a:off x="9696449" y="316800"/>
            <a:ext cx="1800000" cy="360000"/>
          </a:xfrm>
        </p:spPr>
        <p:txBody>
          <a:bodyPr anchor="b" anchorCtr="0"/>
          <a:lstStyle>
            <a:lvl1pPr marL="0" indent="0" algn="l">
              <a:spcBef>
                <a:spcPts val="0"/>
              </a:spcBef>
              <a:buNone/>
              <a:defRPr sz="1150" baseline="0"/>
            </a:lvl1pPr>
            <a:lvl2pPr>
              <a:defRPr sz="1150"/>
            </a:lvl2pPr>
            <a:lvl3pPr>
              <a:defRPr sz="1150"/>
            </a:lvl3pPr>
            <a:lvl4pPr>
              <a:defRPr sz="1150"/>
            </a:lvl4pPr>
            <a:lvl5pPr>
              <a:defRPr sz="1150"/>
            </a:lvl5pPr>
          </a:lstStyle>
          <a:p>
            <a:pPr lvl="0"/>
            <a:r>
              <a:rPr lang="de-DE" dirty="0"/>
              <a:t>Organisational </a:t>
            </a:r>
            <a:r>
              <a:rPr lang="de-DE" dirty="0" err="1"/>
              <a:t>unit</a:t>
            </a:r>
            <a:r>
              <a:rPr lang="de-DE" dirty="0"/>
              <a:t> verbal</a:t>
            </a:r>
            <a:br>
              <a:rPr lang="de-DE" dirty="0"/>
            </a:br>
            <a:r>
              <a:rPr lang="de-DE" dirty="0" err="1"/>
              <a:t>can</a:t>
            </a:r>
            <a:r>
              <a:rPr lang="de-DE" dirty="0"/>
              <a:t> </a:t>
            </a:r>
            <a:r>
              <a:rPr lang="de-DE" dirty="0" err="1"/>
              <a:t>be</a:t>
            </a:r>
            <a:r>
              <a:rPr lang="de-DE" dirty="0"/>
              <a:t> </a:t>
            </a:r>
            <a:r>
              <a:rPr lang="de-DE" dirty="0" err="1"/>
              <a:t>put</a:t>
            </a:r>
            <a:r>
              <a:rPr lang="de-DE" dirty="0"/>
              <a:t> on 2 </a:t>
            </a:r>
            <a:r>
              <a:rPr lang="de-DE" dirty="0" err="1"/>
              <a:t>lines</a:t>
            </a:r>
            <a:endParaRPr lang="de-DE" dirty="0"/>
          </a:p>
        </p:txBody>
      </p:sp>
    </p:spTree>
    <p:extLst>
      <p:ext uri="{BB962C8B-B14F-4D97-AF65-F5344CB8AC3E}">
        <p14:creationId xmlns:p14="http://schemas.microsoft.com/office/powerpoint/2010/main" val="4293381049"/>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640" userDrawn="1">
          <p15:clr>
            <a:srgbClr val="FBAE40"/>
          </p15:clr>
        </p15:guide>
        <p15:guide id="4" orient="horz" pos="3952" userDrawn="1">
          <p15:clr>
            <a:srgbClr val="FBAE40"/>
          </p15:clr>
        </p15:guide>
        <p15:guide id="5" pos="61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lvl1pPr>
              <a:defRPr/>
            </a:lvl1pPr>
          </a:lstStyle>
          <a:p>
            <a:r>
              <a:rPr lang="de-DE" noProof="0"/>
              <a:t>Mastertitelformat bearbeiten</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r>
              <a:rPr lang="de-DE"/>
              <a:t>Chair of Work and Organizational Psychology — Gudela Grote</a:t>
            </a:r>
            <a:endParaRPr lang="de-CH"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‹Nr.›</a:t>
            </a:fld>
            <a:endParaRPr lang="de-CH" noProof="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7" y="6507088"/>
            <a:ext cx="984462" cy="162000"/>
          </a:xfrm>
          <a:prstGeom prst="rect">
            <a:avLst/>
          </a:prstGeom>
        </p:spPr>
      </p:pic>
      <p:sp>
        <p:nvSpPr>
          <p:cNvPr id="11" name="Bildplatzhalter 10">
            <a:extLst>
              <a:ext uri="{FF2B5EF4-FFF2-40B4-BE49-F238E27FC236}">
                <a16:creationId xmlns:a16="http://schemas.microsoft.com/office/drawing/2014/main" id="{05941150-30DE-48F5-9038-0E82CD18DE28}"/>
              </a:ext>
            </a:extLst>
          </p:cNvPr>
          <p:cNvSpPr>
            <a:spLocks noGrp="1"/>
          </p:cNvSpPr>
          <p:nvPr>
            <p:ph type="pic" sz="quarter" idx="13"/>
          </p:nvPr>
        </p:nvSpPr>
        <p:spPr>
          <a:xfrm>
            <a:off x="731837" y="1412874"/>
            <a:ext cx="10728000" cy="4860000"/>
          </a:xfrm>
        </p:spPr>
        <p:txBody>
          <a:bodyPr tIns="1620000"/>
          <a:lstStyle>
            <a:lvl1pPr marL="0" indent="0" algn="ctr">
              <a:buNone/>
              <a:defRPr/>
            </a:lvl1pPr>
          </a:lstStyle>
          <a:p>
            <a:r>
              <a:rPr lang="de-DE" noProof="0"/>
              <a:t>Bild durch Klicken auf Symbol hinzufügen</a:t>
            </a:r>
            <a:endParaRPr lang="de-CH" noProof="0"/>
          </a:p>
        </p:txBody>
      </p:sp>
    </p:spTree>
    <p:extLst>
      <p:ext uri="{BB962C8B-B14F-4D97-AF65-F5344CB8AC3E}">
        <p14:creationId xmlns:p14="http://schemas.microsoft.com/office/powerpoint/2010/main" val="943852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full page">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r>
              <a:rPr lang="de-DE"/>
              <a:t>Chair of Work and Organizational Psychology — Gudela Grote</a:t>
            </a:r>
            <a:endParaRPr lang="de-CH"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‹Nr.›</a:t>
            </a:fld>
            <a:endParaRPr lang="de-CH" noProof="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7" y="6507088"/>
            <a:ext cx="984462" cy="162000"/>
          </a:xfrm>
          <a:prstGeom prst="rect">
            <a:avLst/>
          </a:prstGeom>
        </p:spPr>
      </p:pic>
      <p:sp>
        <p:nvSpPr>
          <p:cNvPr id="11" name="Bildplatzhalter 10">
            <a:extLst>
              <a:ext uri="{FF2B5EF4-FFF2-40B4-BE49-F238E27FC236}">
                <a16:creationId xmlns:a16="http://schemas.microsoft.com/office/drawing/2014/main" id="{05941150-30DE-48F5-9038-0E82CD18DE28}"/>
              </a:ext>
            </a:extLst>
          </p:cNvPr>
          <p:cNvSpPr>
            <a:spLocks noGrp="1"/>
          </p:cNvSpPr>
          <p:nvPr>
            <p:ph type="pic" sz="quarter" idx="13"/>
          </p:nvPr>
        </p:nvSpPr>
        <p:spPr>
          <a:xfrm>
            <a:off x="731837" y="260350"/>
            <a:ext cx="10728000" cy="6012524"/>
          </a:xfrm>
        </p:spPr>
        <p:txBody>
          <a:bodyPr tIns="2160000"/>
          <a:lstStyle>
            <a:lvl1pPr marL="0" indent="0" algn="ctr">
              <a:buNone/>
              <a:defRPr/>
            </a:lvl1pPr>
          </a:lstStyle>
          <a:p>
            <a:r>
              <a:rPr lang="de-DE" noProof="0"/>
              <a:t>Bild durch Klicken auf Symbol hinzufügen</a:t>
            </a:r>
            <a:endParaRPr lang="de-CH" noProof="0"/>
          </a:p>
        </p:txBody>
      </p:sp>
    </p:spTree>
    <p:extLst>
      <p:ext uri="{BB962C8B-B14F-4D97-AF65-F5344CB8AC3E}">
        <p14:creationId xmlns:p14="http://schemas.microsoft.com/office/powerpoint/2010/main" val="2842048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zwei Spalt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p>
            <a:r>
              <a:rPr lang="de-DE" noProof="0"/>
              <a:t>Mastertitelformat bearbeiten</a:t>
            </a:r>
            <a:endParaRPr lang="de-CH" noProof="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p:nvPr>
        </p:nvSpPr>
        <p:spPr>
          <a:xfrm>
            <a:off x="6204163" y="1412875"/>
            <a:ext cx="5256000" cy="4860000"/>
          </a:xfrm>
        </p:spPr>
        <p:txBody>
          <a:bodyPr/>
          <a:lstStyle/>
          <a:p>
            <a:pPr lvl="0"/>
            <a:r>
              <a:rPr lang="de-DE" noProof="0"/>
              <a:t>Mastertextformat bearbeiten
Zweite Ebene
Dritte Ebene
Vierte Ebene
Fünfte Ebene</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r>
              <a:rPr lang="de-DE"/>
              <a:t>Chair of Work and Organizational Psychology — Gudela Grote</a:t>
            </a:r>
            <a:endParaRPr lang="de-CH"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‹Nr.›</a:t>
            </a:fld>
            <a:endParaRPr lang="de-CH" noProof="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7" y="6507088"/>
            <a:ext cx="984462" cy="162000"/>
          </a:xfrm>
          <a:prstGeom prst="rect">
            <a:avLst/>
          </a:prstGeom>
        </p:spPr>
      </p:pic>
      <p:sp>
        <p:nvSpPr>
          <p:cNvPr id="11" name="Bildplatzhalter 10">
            <a:extLst>
              <a:ext uri="{FF2B5EF4-FFF2-40B4-BE49-F238E27FC236}">
                <a16:creationId xmlns:a16="http://schemas.microsoft.com/office/drawing/2014/main" id="{221A3BAE-B19D-4390-B4A5-2C8A2CC87C59}"/>
              </a:ext>
            </a:extLst>
          </p:cNvPr>
          <p:cNvSpPr>
            <a:spLocks noGrp="1"/>
          </p:cNvSpPr>
          <p:nvPr>
            <p:ph type="pic" sz="quarter" idx="13"/>
          </p:nvPr>
        </p:nvSpPr>
        <p:spPr>
          <a:xfrm>
            <a:off x="731838" y="1412875"/>
            <a:ext cx="5040000" cy="4860000"/>
          </a:xfrm>
        </p:spPr>
        <p:txBody>
          <a:bodyPr tIns="1620000"/>
          <a:lstStyle>
            <a:lvl1pPr marL="0" indent="0" algn="ctr">
              <a:buNone/>
              <a:defRPr/>
            </a:lvl1pPr>
          </a:lstStyle>
          <a:p>
            <a:r>
              <a:rPr lang="de-DE" noProof="0"/>
              <a:t>Bild durch Klicken auf Symbol hinzufügen</a:t>
            </a:r>
            <a:endParaRPr lang="de-CH" noProof="0"/>
          </a:p>
        </p:txBody>
      </p:sp>
    </p:spTree>
    <p:extLst>
      <p:ext uri="{BB962C8B-B14F-4D97-AF65-F5344CB8AC3E}">
        <p14:creationId xmlns:p14="http://schemas.microsoft.com/office/powerpoint/2010/main" val="3996394784"/>
      </p:ext>
    </p:extLst>
  </p:cSld>
  <p:clrMapOvr>
    <a:masterClrMapping/>
  </p:clrMapOvr>
  <p:extLst>
    <p:ext uri="{DCECCB84-F9BA-43D5-87BE-67443E8EF086}">
      <p15:sldGuideLst xmlns:p15="http://schemas.microsoft.com/office/powerpoint/2012/main">
        <p15:guide id="1" orient="horz" pos="395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alt 2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p>
            <a:r>
              <a:rPr lang="de-DE" noProof="0"/>
              <a:t>Mastertitelformat bearbeiten</a:t>
            </a:r>
            <a:endParaRPr lang="de-CH" noProof="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p:nvPr>
        </p:nvSpPr>
        <p:spPr>
          <a:xfrm>
            <a:off x="731836" y="5121800"/>
            <a:ext cx="5255999" cy="1152000"/>
          </a:xfrm>
        </p:spPr>
        <p:txBody>
          <a:bodyPr/>
          <a:lstStyle/>
          <a:p>
            <a:pPr lvl="0"/>
            <a:r>
              <a:rPr lang="de-DE" noProof="0"/>
              <a:t>Mastertextformat bearbeiten
Zweite Ebene
Dritte Ebene
Vierte Ebene
Fünfte Ebene</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r>
              <a:rPr lang="de-DE" noProof="0"/>
              <a:t>Chair of Work and Organizational Psychology — Gudela Grote</a:t>
            </a:r>
            <a:endParaRPr lang="de-CH" noProof="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‹Nr.›</a:t>
            </a:fld>
            <a:endParaRPr lang="de-CH" noProof="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7" y="6507088"/>
            <a:ext cx="984462" cy="162000"/>
          </a:xfrm>
          <a:prstGeom prst="rect">
            <a:avLst/>
          </a:prstGeom>
        </p:spPr>
      </p:pic>
      <p:sp>
        <p:nvSpPr>
          <p:cNvPr id="11" name="Bildplatzhalter 10">
            <a:extLst>
              <a:ext uri="{FF2B5EF4-FFF2-40B4-BE49-F238E27FC236}">
                <a16:creationId xmlns:a16="http://schemas.microsoft.com/office/drawing/2014/main" id="{221A3BAE-B19D-4390-B4A5-2C8A2CC87C59}"/>
              </a:ext>
            </a:extLst>
          </p:cNvPr>
          <p:cNvSpPr>
            <a:spLocks noGrp="1"/>
          </p:cNvSpPr>
          <p:nvPr>
            <p:ph type="pic" sz="quarter" idx="13"/>
          </p:nvPr>
        </p:nvSpPr>
        <p:spPr>
          <a:xfrm>
            <a:off x="731838" y="1412875"/>
            <a:ext cx="5256000" cy="3420000"/>
          </a:xfrm>
        </p:spPr>
        <p:txBody>
          <a:bodyPr tIns="900000"/>
          <a:lstStyle>
            <a:lvl1pPr marL="0" indent="0" algn="ctr">
              <a:buNone/>
              <a:defRPr/>
            </a:lvl1pPr>
          </a:lstStyle>
          <a:p>
            <a:r>
              <a:rPr lang="de-DE" noProof="0"/>
              <a:t>Bild durch Klicken auf Symbol hinzufügen</a:t>
            </a:r>
            <a:endParaRPr lang="de-CH" noProof="0"/>
          </a:p>
        </p:txBody>
      </p:sp>
      <p:sp>
        <p:nvSpPr>
          <p:cNvPr id="9" name="Bildplatzhalter 10">
            <a:extLst>
              <a:ext uri="{FF2B5EF4-FFF2-40B4-BE49-F238E27FC236}">
                <a16:creationId xmlns:a16="http://schemas.microsoft.com/office/drawing/2014/main" id="{1AAB6914-2518-430D-BF4C-14EA51B61410}"/>
              </a:ext>
            </a:extLst>
          </p:cNvPr>
          <p:cNvSpPr>
            <a:spLocks noGrp="1"/>
          </p:cNvSpPr>
          <p:nvPr>
            <p:ph type="pic" sz="quarter" idx="14"/>
          </p:nvPr>
        </p:nvSpPr>
        <p:spPr>
          <a:xfrm>
            <a:off x="6204162" y="1412875"/>
            <a:ext cx="5256000" cy="3420000"/>
          </a:xfrm>
        </p:spPr>
        <p:txBody>
          <a:bodyPr tIns="900000"/>
          <a:lstStyle>
            <a:lvl1pPr marL="0" indent="0" algn="ctr">
              <a:buNone/>
              <a:defRPr/>
            </a:lvl1pPr>
          </a:lstStyle>
          <a:p>
            <a:r>
              <a:rPr lang="de-DE" noProof="0"/>
              <a:t>Bild durch Klicken auf Symbol hinzufügen</a:t>
            </a:r>
            <a:endParaRPr lang="de-CH" noProof="0"/>
          </a:p>
        </p:txBody>
      </p:sp>
      <p:sp>
        <p:nvSpPr>
          <p:cNvPr id="12" name="Inhaltsplatzhalter 2">
            <a:extLst>
              <a:ext uri="{FF2B5EF4-FFF2-40B4-BE49-F238E27FC236}">
                <a16:creationId xmlns:a16="http://schemas.microsoft.com/office/drawing/2014/main" id="{5092EEFB-079B-4C38-A665-E52B9837601B}"/>
              </a:ext>
            </a:extLst>
          </p:cNvPr>
          <p:cNvSpPr>
            <a:spLocks noGrp="1"/>
          </p:cNvSpPr>
          <p:nvPr>
            <p:ph idx="15"/>
          </p:nvPr>
        </p:nvSpPr>
        <p:spPr>
          <a:xfrm>
            <a:off x="6204162" y="5121800"/>
            <a:ext cx="5256001" cy="1152000"/>
          </a:xfrm>
        </p:spPr>
        <p:txBody>
          <a:bodyPr/>
          <a:lstStyle/>
          <a:p>
            <a:pPr lvl="0"/>
            <a:r>
              <a:rPr lang="de-DE" noProof="0"/>
              <a:t>Mastertextformat bearbeiten
Zweite Ebene
Dritte Ebene
Vierte Ebene
Fünfte Ebene</a:t>
            </a:r>
            <a:endParaRPr lang="de-CH" noProof="0"/>
          </a:p>
        </p:txBody>
      </p:sp>
    </p:spTree>
    <p:extLst>
      <p:ext uri="{BB962C8B-B14F-4D97-AF65-F5344CB8AC3E}">
        <p14:creationId xmlns:p14="http://schemas.microsoft.com/office/powerpoint/2010/main" val="1085750778"/>
      </p:ext>
    </p:extLst>
  </p:cSld>
  <p:clrMapOvr>
    <a:masterClrMapping/>
  </p:clrMapOvr>
  <p:extLst>
    <p:ext uri="{DCECCB84-F9BA-43D5-87BE-67443E8EF086}">
      <p15:sldGuideLst xmlns:p15="http://schemas.microsoft.com/office/powerpoint/2012/main">
        <p15:guide id="1" orient="horz" pos="395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 3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p>
            <a:r>
              <a:rPr lang="de-DE" noProof="0"/>
              <a:t>Mastertitelformat bearbeiten</a:t>
            </a:r>
            <a:endParaRPr lang="de-CH" noProof="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p:nvPr>
        </p:nvSpPr>
        <p:spPr>
          <a:xfrm>
            <a:off x="731836" y="4166439"/>
            <a:ext cx="10728327" cy="2124401"/>
          </a:xfrm>
        </p:spPr>
        <p:txBody>
          <a:bodyPr/>
          <a:lstStyle/>
          <a:p>
            <a:pPr lvl="0"/>
            <a:r>
              <a:rPr lang="de-DE" noProof="0"/>
              <a:t>Mastertextformat bearbeiten
Zweite Ebene
Dritte Ebene
Vierte Ebene
Fünfte Ebene</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r>
              <a:rPr lang="de-DE"/>
              <a:t>Chair of Work and Organizational Psychology — Gudela Grote</a:t>
            </a:r>
            <a:endParaRPr lang="de-CH"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‹Nr.›</a:t>
            </a:fld>
            <a:endParaRPr lang="de-CH" noProof="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7" y="6507088"/>
            <a:ext cx="984462" cy="162000"/>
          </a:xfrm>
          <a:prstGeom prst="rect">
            <a:avLst/>
          </a:prstGeom>
        </p:spPr>
      </p:pic>
      <p:sp>
        <p:nvSpPr>
          <p:cNvPr id="11" name="Bildplatzhalter 10">
            <a:extLst>
              <a:ext uri="{FF2B5EF4-FFF2-40B4-BE49-F238E27FC236}">
                <a16:creationId xmlns:a16="http://schemas.microsoft.com/office/drawing/2014/main" id="{221A3BAE-B19D-4390-B4A5-2C8A2CC87C59}"/>
              </a:ext>
            </a:extLst>
          </p:cNvPr>
          <p:cNvSpPr>
            <a:spLocks noGrp="1"/>
          </p:cNvSpPr>
          <p:nvPr>
            <p:ph type="pic" sz="quarter" idx="13"/>
          </p:nvPr>
        </p:nvSpPr>
        <p:spPr>
          <a:xfrm>
            <a:off x="731838" y="1412875"/>
            <a:ext cx="3420000" cy="2484000"/>
          </a:xfrm>
        </p:spPr>
        <p:txBody>
          <a:bodyPr tIns="360000"/>
          <a:lstStyle>
            <a:lvl1pPr marL="0" indent="0" algn="ctr">
              <a:buNone/>
              <a:defRPr/>
            </a:lvl1pPr>
          </a:lstStyle>
          <a:p>
            <a:r>
              <a:rPr lang="de-DE" noProof="0"/>
              <a:t>Bild durch Klicken auf Symbol hinzufügen</a:t>
            </a:r>
            <a:endParaRPr lang="de-CH" noProof="0"/>
          </a:p>
        </p:txBody>
      </p:sp>
      <p:sp>
        <p:nvSpPr>
          <p:cNvPr id="13" name="Bildplatzhalter 10">
            <a:extLst>
              <a:ext uri="{FF2B5EF4-FFF2-40B4-BE49-F238E27FC236}">
                <a16:creationId xmlns:a16="http://schemas.microsoft.com/office/drawing/2014/main" id="{36793346-BF6B-42A8-ADE0-3AA3DC3B239A}"/>
              </a:ext>
            </a:extLst>
          </p:cNvPr>
          <p:cNvSpPr>
            <a:spLocks noGrp="1"/>
          </p:cNvSpPr>
          <p:nvPr>
            <p:ph type="pic" sz="quarter" idx="16"/>
          </p:nvPr>
        </p:nvSpPr>
        <p:spPr>
          <a:xfrm>
            <a:off x="8040162" y="1414800"/>
            <a:ext cx="3420000" cy="2484000"/>
          </a:xfrm>
        </p:spPr>
        <p:txBody>
          <a:bodyPr tIns="360000"/>
          <a:lstStyle>
            <a:lvl1pPr marL="0" indent="0" algn="ctr">
              <a:buNone/>
              <a:defRPr/>
            </a:lvl1pPr>
          </a:lstStyle>
          <a:p>
            <a:r>
              <a:rPr lang="de-DE" noProof="0"/>
              <a:t>Bild durch Klicken auf Symbol hinzufügen</a:t>
            </a:r>
            <a:endParaRPr lang="de-CH" noProof="0"/>
          </a:p>
        </p:txBody>
      </p:sp>
      <p:sp>
        <p:nvSpPr>
          <p:cNvPr id="14" name="Bildplatzhalter 10">
            <a:extLst>
              <a:ext uri="{FF2B5EF4-FFF2-40B4-BE49-F238E27FC236}">
                <a16:creationId xmlns:a16="http://schemas.microsoft.com/office/drawing/2014/main" id="{FE637F68-618E-43EB-B240-4BFA26852FC5}"/>
              </a:ext>
            </a:extLst>
          </p:cNvPr>
          <p:cNvSpPr>
            <a:spLocks noGrp="1"/>
          </p:cNvSpPr>
          <p:nvPr>
            <p:ph type="pic" sz="quarter" idx="17"/>
          </p:nvPr>
        </p:nvSpPr>
        <p:spPr>
          <a:xfrm>
            <a:off x="4385999" y="1414800"/>
            <a:ext cx="3420000" cy="2484000"/>
          </a:xfrm>
        </p:spPr>
        <p:txBody>
          <a:bodyPr tIns="360000"/>
          <a:lstStyle>
            <a:lvl1pPr marL="0" indent="0" algn="ctr">
              <a:buNone/>
              <a:defRPr/>
            </a:lvl1pPr>
          </a:lstStyle>
          <a:p>
            <a:r>
              <a:rPr lang="de-DE" noProof="0"/>
              <a:t>Bild durch Klicken auf Symbol hinzufügen</a:t>
            </a:r>
            <a:endParaRPr lang="de-CH" noProof="0"/>
          </a:p>
        </p:txBody>
      </p:sp>
    </p:spTree>
    <p:extLst>
      <p:ext uri="{BB962C8B-B14F-4D97-AF65-F5344CB8AC3E}">
        <p14:creationId xmlns:p14="http://schemas.microsoft.com/office/powerpoint/2010/main" val="2252988954"/>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 Tabel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p>
            <a:r>
              <a:rPr lang="de-DE" noProof="0"/>
              <a:t>Mastertitelformat bearbeiten</a:t>
            </a:r>
            <a:endParaRPr lang="de-CH" noProof="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p:nvPr>
        </p:nvSpPr>
        <p:spPr>
          <a:xfrm>
            <a:off x="731837" y="1412875"/>
            <a:ext cx="10728325" cy="396000"/>
          </a:xfrm>
        </p:spPr>
        <p:txBody>
          <a:bodyPr/>
          <a:lstStyle>
            <a:lvl1pPr marL="0" indent="0">
              <a:buNone/>
              <a:defRPr b="1"/>
            </a:lvl1pPr>
            <a:lvl2pPr marL="266700" indent="0">
              <a:buNone/>
              <a:defRPr b="1"/>
            </a:lvl2pPr>
            <a:lvl3pPr marL="538163" indent="0">
              <a:buNone/>
              <a:defRPr b="1"/>
            </a:lvl3pPr>
            <a:lvl4pPr marL="804862" indent="0">
              <a:buNone/>
              <a:defRPr b="1"/>
            </a:lvl4pPr>
            <a:lvl5pPr marL="1076325" indent="0">
              <a:buNone/>
              <a:defRPr b="1"/>
            </a:lvl5pPr>
          </a:lstStyle>
          <a:p>
            <a:pPr lvl="0"/>
            <a:r>
              <a:rPr lang="de-DE" noProof="0"/>
              <a:t>Mastertextformat bearbeiten
Zweite Ebene
Dritte Ebene
Vierte Ebene
Fünfte Ebene</a:t>
            </a:r>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r>
              <a:rPr lang="de-DE"/>
              <a:t>Chair of Work and Organizational Psychology — Gudela Grote</a:t>
            </a:r>
            <a:endParaRPr lang="de-CH"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‹Nr.›</a:t>
            </a:fld>
            <a:endParaRPr lang="de-CH" noProof="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7" y="6507088"/>
            <a:ext cx="984462" cy="162000"/>
          </a:xfrm>
          <a:prstGeom prst="rect">
            <a:avLst/>
          </a:prstGeom>
        </p:spPr>
      </p:pic>
      <p:sp>
        <p:nvSpPr>
          <p:cNvPr id="9" name="Tabellenplatzhalter 8">
            <a:extLst>
              <a:ext uri="{FF2B5EF4-FFF2-40B4-BE49-F238E27FC236}">
                <a16:creationId xmlns:a16="http://schemas.microsoft.com/office/drawing/2014/main" id="{A1D947E6-CC00-458E-BDE1-B0877E30333C}"/>
              </a:ext>
            </a:extLst>
          </p:cNvPr>
          <p:cNvSpPr>
            <a:spLocks noGrp="1"/>
          </p:cNvSpPr>
          <p:nvPr>
            <p:ph type="tbl" sz="quarter" idx="13"/>
          </p:nvPr>
        </p:nvSpPr>
        <p:spPr>
          <a:xfrm>
            <a:off x="731838" y="2061398"/>
            <a:ext cx="10728325" cy="4212401"/>
          </a:xfrm>
        </p:spPr>
        <p:txBody>
          <a:bodyPr tIns="1260000"/>
          <a:lstStyle>
            <a:lvl1pPr marL="0" indent="0" algn="ctr">
              <a:spcBef>
                <a:spcPts val="0"/>
              </a:spcBef>
              <a:buNone/>
              <a:defRPr sz="1400"/>
            </a:lvl1pPr>
          </a:lstStyle>
          <a:p>
            <a:r>
              <a:rPr lang="de-DE" noProof="0"/>
              <a:t>Tabelle durch Klicken auf Symbol hinzufügen</a:t>
            </a:r>
            <a:endParaRPr lang="de-CH" noProof="0"/>
          </a:p>
        </p:txBody>
      </p:sp>
    </p:spTree>
    <p:extLst>
      <p:ext uri="{BB962C8B-B14F-4D97-AF65-F5344CB8AC3E}">
        <p14:creationId xmlns:p14="http://schemas.microsoft.com/office/powerpoint/2010/main" val="2928661315"/>
      </p:ext>
    </p:extLst>
  </p:cSld>
  <p:clrMapOvr>
    <a:masterClrMapping/>
  </p:clrMapOvr>
  <p:extLst>
    <p:ext uri="{DCECCB84-F9BA-43D5-87BE-67443E8EF086}">
      <p15:sldGuideLst xmlns:p15="http://schemas.microsoft.com/office/powerpoint/2012/main">
        <p15:guide id="1" orient="horz" pos="395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20" name="Inhaltsplatzhalter 2">
            <a:extLst>
              <a:ext uri="{FF2B5EF4-FFF2-40B4-BE49-F238E27FC236}">
                <a16:creationId xmlns:a16="http://schemas.microsoft.com/office/drawing/2014/main" id="{394B20FF-3667-40DF-92A1-C6CF3BBCA26D}"/>
              </a:ext>
            </a:extLst>
          </p:cNvPr>
          <p:cNvSpPr>
            <a:spLocks noGrp="1"/>
          </p:cNvSpPr>
          <p:nvPr>
            <p:ph idx="1"/>
          </p:nvPr>
        </p:nvSpPr>
        <p:spPr>
          <a:xfrm>
            <a:off x="731837" y="2135492"/>
            <a:ext cx="10728325" cy="3960000"/>
          </a:xfrm>
        </p:spPr>
        <p:txBody>
          <a:bodyPr/>
          <a:lstStyle>
            <a:lvl1pPr marL="0" indent="0">
              <a:spcBef>
                <a:spcPts val="0"/>
              </a:spcBef>
              <a:buNone/>
              <a:defRPr>
                <a:solidFill>
                  <a:schemeClr val="tx1"/>
                </a:solidFill>
              </a:defRPr>
            </a:lvl1pPr>
            <a:lvl2pPr marL="266700" indent="0">
              <a:buNone/>
              <a:defRPr>
                <a:solidFill>
                  <a:schemeClr val="bg1"/>
                </a:solidFill>
              </a:defRPr>
            </a:lvl2pPr>
            <a:lvl3pPr marL="540000" indent="0">
              <a:buNone/>
              <a:defRPr>
                <a:solidFill>
                  <a:schemeClr val="bg1"/>
                </a:solidFill>
              </a:defRPr>
            </a:lvl3pPr>
            <a:lvl4pPr marL="808537" indent="0">
              <a:buNone/>
              <a:defRPr>
                <a:solidFill>
                  <a:schemeClr val="bg1"/>
                </a:solidFill>
              </a:defRPr>
            </a:lvl4pPr>
            <a:lvl5pPr marL="1080000" indent="0">
              <a:buNone/>
              <a:defRPr>
                <a:solidFill>
                  <a:schemeClr val="bg1"/>
                </a:solidFill>
              </a:defRPr>
            </a:lvl5pPr>
          </a:lstStyle>
          <a:p>
            <a:pPr lvl="0"/>
            <a:r>
              <a:rPr lang="de-DE" noProof="0"/>
              <a:t>Mastertextformat bearbeiten
Zweite Ebene
Dritte Ebene
Vierte Ebene
Fünfte Ebene</a:t>
            </a:r>
          </a:p>
        </p:txBody>
      </p:sp>
      <p:sp>
        <p:nvSpPr>
          <p:cNvPr id="21" name="Bildplatzhalter 8">
            <a:extLst>
              <a:ext uri="{FF2B5EF4-FFF2-40B4-BE49-F238E27FC236}">
                <a16:creationId xmlns:a16="http://schemas.microsoft.com/office/drawing/2014/main" id="{794484F1-3B7F-46CE-AD0B-2310A557A990}"/>
              </a:ext>
            </a:extLst>
          </p:cNvPr>
          <p:cNvSpPr>
            <a:spLocks noGrp="1"/>
          </p:cNvSpPr>
          <p:nvPr>
            <p:ph type="pic" sz="quarter" idx="12"/>
          </p:nvPr>
        </p:nvSpPr>
        <p:spPr>
          <a:xfrm>
            <a:off x="10200163" y="6489088"/>
            <a:ext cx="1260000" cy="180000"/>
          </a:xfrm>
        </p:spPr>
        <p:txBody>
          <a:bodyPr/>
          <a:lstStyle>
            <a:lvl1pPr marL="0" indent="0" algn="l">
              <a:buNone/>
              <a:defRPr sz="700">
                <a:solidFill>
                  <a:schemeClr val="tx1"/>
                </a:solidFill>
              </a:defRPr>
            </a:lvl1pPr>
          </a:lstStyle>
          <a:p>
            <a:r>
              <a:rPr lang="de-DE" noProof="0"/>
              <a:t>Bild durch Klicken auf Symbol hinzufügen</a:t>
            </a:r>
            <a:endParaRPr lang="de-CH" noProof="0"/>
          </a:p>
        </p:txBody>
      </p:sp>
      <p:pic>
        <p:nvPicPr>
          <p:cNvPr id="22" name="Grafik 21">
            <a:extLst>
              <a:ext uri="{FF2B5EF4-FFF2-40B4-BE49-F238E27FC236}">
                <a16:creationId xmlns:a16="http://schemas.microsoft.com/office/drawing/2014/main" id="{F900572E-A73E-42BE-96FA-38ADC4E79F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8" y="360538"/>
            <a:ext cx="1765565" cy="288000"/>
          </a:xfrm>
          <a:prstGeom prst="rect">
            <a:avLst/>
          </a:prstGeom>
        </p:spPr>
      </p:pic>
    </p:spTree>
    <p:extLst>
      <p:ext uri="{BB962C8B-B14F-4D97-AF65-F5344CB8AC3E}">
        <p14:creationId xmlns:p14="http://schemas.microsoft.com/office/powerpoint/2010/main" val="1752670339"/>
      </p:ext>
    </p:extLst>
  </p:cSld>
  <p:clrMapOvr>
    <a:masterClrMapping/>
  </p:clrMapOvr>
  <p:extLst>
    <p:ext uri="{DCECCB84-F9BA-43D5-87BE-67443E8EF086}">
      <p15:sldGuideLst xmlns:p15="http://schemas.microsoft.com/office/powerpoint/2012/main">
        <p15:guide id="1" pos="6698">
          <p15:clr>
            <a:srgbClr val="FBAE40"/>
          </p15:clr>
        </p15:guide>
        <p15:guide id="3" orient="horz" pos="640">
          <p15:clr>
            <a:srgbClr val="FBAE40"/>
          </p15:clr>
        </p15:guide>
        <p15:guide id="4" orient="horz" pos="395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609600" y="0"/>
            <a:ext cx="11074400" cy="990600"/>
          </a:xfrm>
        </p:spPr>
        <p:txBody>
          <a:bodyPr/>
          <a:lstStyle/>
          <a:p>
            <a:r>
              <a:rPr lang="de-DE"/>
              <a:t>Mastertitelformat bearbeiten</a:t>
            </a:r>
          </a:p>
        </p:txBody>
      </p:sp>
      <p:sp>
        <p:nvSpPr>
          <p:cNvPr id="3" name="Tabellenplatzhalter 2"/>
          <p:cNvSpPr>
            <a:spLocks noGrp="1"/>
          </p:cNvSpPr>
          <p:nvPr>
            <p:ph type="tbl" idx="1"/>
          </p:nvPr>
        </p:nvSpPr>
        <p:spPr>
          <a:xfrm>
            <a:off x="609600" y="1600200"/>
            <a:ext cx="11074400" cy="4495800"/>
          </a:xfrm>
        </p:spPr>
        <p:txBody>
          <a:bodyPr/>
          <a:lstStyle/>
          <a:p>
            <a:pPr lvl="0"/>
            <a:endParaRPr lang="de-DE" noProof="0"/>
          </a:p>
        </p:txBody>
      </p:sp>
    </p:spTree>
    <p:extLst>
      <p:ext uri="{BB962C8B-B14F-4D97-AF65-F5344CB8AC3E}">
        <p14:creationId xmlns:p14="http://schemas.microsoft.com/office/powerpoint/2010/main" val="866975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itelfolie">
    <p:bg>
      <p:bgPr>
        <a:solidFill>
          <a:schemeClr val="tx2"/>
        </a:solidFill>
        <a:effectLst/>
      </p:bgPr>
    </p:bg>
    <p:spTree>
      <p:nvGrpSpPr>
        <p:cNvPr id="1" name=""/>
        <p:cNvGrpSpPr/>
        <p:nvPr/>
      </p:nvGrpSpPr>
      <p:grpSpPr>
        <a:xfrm>
          <a:off x="0" y="0"/>
          <a:ext cx="0" cy="0"/>
          <a:chOff x="0" y="0"/>
          <a:chExt cx="0" cy="0"/>
        </a:xfrm>
      </p:grpSpPr>
      <p:sp>
        <p:nvSpPr>
          <p:cNvPr id="6" name="Titel 5"/>
          <p:cNvSpPr>
            <a:spLocks noGrp="1"/>
          </p:cNvSpPr>
          <p:nvPr>
            <p:ph type="title" hasCustomPrompt="1"/>
          </p:nvPr>
        </p:nvSpPr>
        <p:spPr>
          <a:xfrm>
            <a:off x="522499" y="404816"/>
            <a:ext cx="11136524" cy="720725"/>
          </a:xfrm>
        </p:spPr>
        <p:txBody>
          <a:bodyPr/>
          <a:lstStyle>
            <a:lvl1pPr>
              <a:defRPr>
                <a:solidFill>
                  <a:schemeClr val="bg2"/>
                </a:solidFill>
              </a:defRPr>
            </a:lvl1pPr>
          </a:lstStyle>
          <a:p>
            <a:r>
              <a:rPr lang="en-GB" dirty="0"/>
              <a:t>Presentations- or chapter title (Title in 26pt)</a:t>
            </a:r>
          </a:p>
        </p:txBody>
      </p:sp>
      <p:grpSp>
        <p:nvGrpSpPr>
          <p:cNvPr id="46" name="Gruppieren 32"/>
          <p:cNvGrpSpPr/>
          <p:nvPr userDrawn="1"/>
        </p:nvGrpSpPr>
        <p:grpSpPr>
          <a:xfrm>
            <a:off x="3732561" y="7067551"/>
            <a:ext cx="4725608" cy="224972"/>
            <a:chOff x="2400736" y="7067551"/>
            <a:chExt cx="3544206" cy="224972"/>
          </a:xfrm>
        </p:grpSpPr>
        <p:sp>
          <p:nvSpPr>
            <p:cNvPr id="47" name="Rechteck 46"/>
            <p:cNvSpPr>
              <a:spLocks/>
            </p:cNvSpPr>
            <p:nvPr userDrawn="1"/>
          </p:nvSpPr>
          <p:spPr>
            <a:xfrm rot="16200000">
              <a:off x="3338428" y="7066637"/>
              <a:ext cx="224972" cy="226800"/>
            </a:xfrm>
            <a:prstGeom prst="rect">
              <a:avLst/>
            </a:prstGeom>
            <a:solidFill>
              <a:srgbClr val="492582"/>
            </a:solidFill>
            <a:ln>
              <a:noFill/>
            </a:ln>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lIns="63194" tIns="31597" rIns="63194" bIns="31597" rtlCol="0" anchor="ctr"/>
            <a:lstStyle/>
            <a:p>
              <a:pPr algn="ctr"/>
              <a:endParaRPr lang="en-GB" sz="1799" noProof="0" dirty="0">
                <a:latin typeface="Univers 55"/>
              </a:endParaRPr>
            </a:p>
          </p:txBody>
        </p:sp>
        <p:sp>
          <p:nvSpPr>
            <p:cNvPr id="59" name="Rechteck 58"/>
            <p:cNvSpPr>
              <a:spLocks/>
            </p:cNvSpPr>
            <p:nvPr userDrawn="1"/>
          </p:nvSpPr>
          <p:spPr>
            <a:xfrm rot="16200000">
              <a:off x="3678791" y="7066637"/>
              <a:ext cx="224972" cy="226800"/>
            </a:xfrm>
            <a:prstGeom prst="rect">
              <a:avLst/>
            </a:prstGeom>
            <a:solidFill>
              <a:srgbClr val="009036"/>
            </a:solidFill>
            <a:ln>
              <a:noFill/>
            </a:ln>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lIns="63194" tIns="31597" rIns="63194" bIns="31597" rtlCol="0" anchor="ctr"/>
            <a:lstStyle/>
            <a:p>
              <a:pPr algn="ctr"/>
              <a:endParaRPr lang="en-GB" sz="1799" noProof="0" dirty="0">
                <a:latin typeface="Univers 55"/>
              </a:endParaRPr>
            </a:p>
          </p:txBody>
        </p:sp>
        <p:sp>
          <p:nvSpPr>
            <p:cNvPr id="60" name="Rechteck 59"/>
            <p:cNvSpPr>
              <a:spLocks/>
            </p:cNvSpPr>
            <p:nvPr userDrawn="1"/>
          </p:nvSpPr>
          <p:spPr>
            <a:xfrm rot="16200000">
              <a:off x="4359517" y="7066637"/>
              <a:ext cx="224972" cy="226800"/>
            </a:xfrm>
            <a:prstGeom prst="rect">
              <a:avLst/>
            </a:prstGeom>
            <a:solidFill>
              <a:srgbClr val="F08600"/>
            </a:solidFill>
            <a:ln>
              <a:noFill/>
            </a:ln>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lIns="63194" tIns="31597" rIns="63194" bIns="31597" rtlCol="0" anchor="ctr"/>
            <a:lstStyle/>
            <a:p>
              <a:pPr algn="ctr"/>
              <a:endParaRPr lang="en-GB" sz="1799" noProof="0" dirty="0">
                <a:latin typeface="Univers 55"/>
              </a:endParaRPr>
            </a:p>
          </p:txBody>
        </p:sp>
        <p:sp>
          <p:nvSpPr>
            <p:cNvPr id="61" name="Rechteck 60"/>
            <p:cNvSpPr>
              <a:spLocks/>
            </p:cNvSpPr>
            <p:nvPr userDrawn="1"/>
          </p:nvSpPr>
          <p:spPr>
            <a:xfrm rot="16200000">
              <a:off x="4019154" y="7066637"/>
              <a:ext cx="224972" cy="226800"/>
            </a:xfrm>
            <a:prstGeom prst="rect">
              <a:avLst/>
            </a:prstGeom>
            <a:solidFill>
              <a:srgbClr val="E2001A"/>
            </a:solidFill>
            <a:ln>
              <a:noFill/>
            </a:ln>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lIns="63194" tIns="31597" rIns="63194" bIns="31597" rtlCol="0" anchor="ctr"/>
            <a:lstStyle/>
            <a:p>
              <a:pPr algn="ctr"/>
              <a:endParaRPr lang="en-GB" sz="1799" noProof="0" dirty="0">
                <a:latin typeface="Univers 55"/>
              </a:endParaRPr>
            </a:p>
          </p:txBody>
        </p:sp>
        <p:sp>
          <p:nvSpPr>
            <p:cNvPr id="62" name="Rechteck 61"/>
            <p:cNvSpPr>
              <a:spLocks/>
            </p:cNvSpPr>
            <p:nvPr userDrawn="1"/>
          </p:nvSpPr>
          <p:spPr>
            <a:xfrm rot="16200000">
              <a:off x="4699881" y="7066637"/>
              <a:ext cx="224972" cy="226800"/>
            </a:xfrm>
            <a:prstGeom prst="rect">
              <a:avLst/>
            </a:prstGeom>
            <a:solidFill>
              <a:srgbClr val="BA007C"/>
            </a:solidFill>
            <a:ln>
              <a:noFill/>
            </a:ln>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lIns="63194" tIns="31597" rIns="63194" bIns="31597" rtlCol="0" anchor="ctr"/>
            <a:lstStyle/>
            <a:p>
              <a:pPr algn="ctr"/>
              <a:endParaRPr lang="en-GB" sz="1799" noProof="0" dirty="0">
                <a:latin typeface="Univers 55"/>
              </a:endParaRPr>
            </a:p>
          </p:txBody>
        </p:sp>
        <p:sp>
          <p:nvSpPr>
            <p:cNvPr id="63" name="Rechteck 62"/>
            <p:cNvSpPr>
              <a:spLocks/>
            </p:cNvSpPr>
            <p:nvPr userDrawn="1"/>
          </p:nvSpPr>
          <p:spPr>
            <a:xfrm rot="16200000">
              <a:off x="5040244" y="7066637"/>
              <a:ext cx="224972" cy="226800"/>
            </a:xfrm>
            <a:prstGeom prst="rect">
              <a:avLst/>
            </a:prstGeom>
            <a:solidFill>
              <a:srgbClr val="009EE0"/>
            </a:solidFill>
            <a:ln>
              <a:noFill/>
            </a:ln>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lIns="63194" tIns="31597" rIns="63194" bIns="31597" rtlCol="0" anchor="ctr"/>
            <a:lstStyle/>
            <a:p>
              <a:pPr algn="ctr"/>
              <a:endParaRPr lang="en-GB" sz="1799" noProof="0" dirty="0">
                <a:latin typeface="Univers 55"/>
              </a:endParaRPr>
            </a:p>
          </p:txBody>
        </p:sp>
        <p:sp>
          <p:nvSpPr>
            <p:cNvPr id="64" name="Rechteck 63"/>
            <p:cNvSpPr>
              <a:spLocks/>
            </p:cNvSpPr>
            <p:nvPr userDrawn="1"/>
          </p:nvSpPr>
          <p:spPr>
            <a:xfrm rot="16200000">
              <a:off x="5380607" y="7066637"/>
              <a:ext cx="224972" cy="226800"/>
            </a:xfrm>
            <a:prstGeom prst="rect">
              <a:avLst/>
            </a:prstGeom>
            <a:solidFill>
              <a:srgbClr val="172983"/>
            </a:solidFill>
            <a:ln>
              <a:noFill/>
            </a:ln>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lIns="63194" tIns="31597" rIns="63194" bIns="31597" rtlCol="0" anchor="ctr"/>
            <a:lstStyle/>
            <a:p>
              <a:pPr algn="ctr"/>
              <a:endParaRPr lang="en-GB" sz="1799" noProof="0" dirty="0">
                <a:latin typeface="Univers 55"/>
              </a:endParaRPr>
            </a:p>
          </p:txBody>
        </p:sp>
        <p:sp>
          <p:nvSpPr>
            <p:cNvPr id="65" name="Rechteck 64"/>
            <p:cNvSpPr>
              <a:spLocks/>
            </p:cNvSpPr>
            <p:nvPr userDrawn="1"/>
          </p:nvSpPr>
          <p:spPr>
            <a:xfrm rot="16200000">
              <a:off x="2401650" y="7066637"/>
              <a:ext cx="224972" cy="226800"/>
            </a:xfrm>
            <a:prstGeom prst="rect">
              <a:avLst/>
            </a:prstGeom>
            <a:solidFill>
              <a:schemeClr val="bg1"/>
            </a:solidFill>
            <a:ln>
              <a:noFill/>
            </a:ln>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lIns="63194" tIns="31597" rIns="63194" bIns="31597" rtlCol="0" anchor="ctr"/>
            <a:lstStyle/>
            <a:p>
              <a:pPr algn="ctr"/>
              <a:endParaRPr lang="en-GB" sz="1799" noProof="0" dirty="0">
                <a:latin typeface="Univers 55"/>
              </a:endParaRPr>
            </a:p>
          </p:txBody>
        </p:sp>
        <p:sp>
          <p:nvSpPr>
            <p:cNvPr id="66" name="Rechteck 65"/>
            <p:cNvSpPr>
              <a:spLocks/>
            </p:cNvSpPr>
            <p:nvPr userDrawn="1"/>
          </p:nvSpPr>
          <p:spPr>
            <a:xfrm rot="16200000">
              <a:off x="2742013" y="7066637"/>
              <a:ext cx="224972" cy="226800"/>
            </a:xfrm>
            <a:prstGeom prst="rect">
              <a:avLst/>
            </a:prstGeom>
            <a:solidFill>
              <a:schemeClr val="tx1"/>
            </a:solidFill>
            <a:ln>
              <a:noFill/>
            </a:ln>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lIns="63194" tIns="31597" rIns="63194" bIns="31597" rtlCol="0" anchor="ctr"/>
            <a:lstStyle/>
            <a:p>
              <a:pPr algn="ctr"/>
              <a:endParaRPr lang="en-GB" sz="1799" noProof="0" dirty="0">
                <a:solidFill>
                  <a:schemeClr val="tx1"/>
                </a:solidFill>
                <a:latin typeface="Univers 55"/>
              </a:endParaRPr>
            </a:p>
          </p:txBody>
        </p:sp>
        <p:sp>
          <p:nvSpPr>
            <p:cNvPr id="67" name="Rechteck 66"/>
            <p:cNvSpPr>
              <a:spLocks/>
            </p:cNvSpPr>
            <p:nvPr userDrawn="1"/>
          </p:nvSpPr>
          <p:spPr>
            <a:xfrm rot="16200000">
              <a:off x="5719056" y="7066637"/>
              <a:ext cx="224972" cy="226800"/>
            </a:xfrm>
            <a:prstGeom prst="rect">
              <a:avLst/>
            </a:prstGeom>
            <a:solidFill>
              <a:srgbClr val="6D0E0F"/>
            </a:solidFill>
            <a:ln>
              <a:noFill/>
            </a:ln>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lIns="63194" tIns="31597" rIns="63194" bIns="31597" rtlCol="0" anchor="ctr"/>
            <a:lstStyle/>
            <a:p>
              <a:pPr algn="ctr"/>
              <a:endParaRPr lang="en-GB" sz="1799" noProof="0" dirty="0">
                <a:latin typeface="Univers 55"/>
              </a:endParaRPr>
            </a:p>
          </p:txBody>
        </p:sp>
      </p:grpSp>
      <p:sp>
        <p:nvSpPr>
          <p:cNvPr id="34" name="Rectangle 5"/>
          <p:cNvSpPr>
            <a:spLocks noGrp="1" noChangeArrowheads="1"/>
          </p:cNvSpPr>
          <p:nvPr>
            <p:ph type="ftr" sz="quarter" idx="3"/>
          </p:nvPr>
        </p:nvSpPr>
        <p:spPr bwMode="auto">
          <a:xfrm>
            <a:off x="528500" y="6237288"/>
            <a:ext cx="7846581" cy="476250"/>
          </a:xfrm>
          <a:prstGeom prst="rect">
            <a:avLst/>
          </a:prstGeom>
          <a:noFill/>
          <a:ln w="9525">
            <a:noFill/>
            <a:miter lim="800000"/>
            <a:headEnd/>
            <a:tailEnd/>
          </a:ln>
          <a:effectLst/>
        </p:spPr>
        <p:txBody>
          <a:bodyPr vert="horz" wrap="square" lIns="0" tIns="0" rIns="0" bIns="36000" numCol="1" anchor="b" anchorCtr="0" compatLnSpc="1">
            <a:prstTxWarp prst="textNoShape">
              <a:avLst/>
            </a:prstTxWarp>
          </a:bodyPr>
          <a:lstStyle>
            <a:lvl1pPr>
              <a:lnSpc>
                <a:spcPts val="1200"/>
              </a:lnSpc>
              <a:defRPr sz="1000" b="1">
                <a:solidFill>
                  <a:schemeClr val="bg2"/>
                </a:solidFill>
                <a:latin typeface="Arial" pitchFamily="34" charset="0"/>
              </a:defRPr>
            </a:lvl1pPr>
          </a:lstStyle>
          <a:p>
            <a:pPr>
              <a:defRPr/>
            </a:pPr>
            <a:r>
              <a:rPr lang="en-GB" dirty="0"/>
              <a:t>Chair of Work and Organizational Psychology — Gudela Grote</a:t>
            </a:r>
            <a:endParaRPr lang="en-GB" b="0" dirty="0"/>
          </a:p>
        </p:txBody>
      </p:sp>
      <p:grpSp>
        <p:nvGrpSpPr>
          <p:cNvPr id="29" name="Gruppieren 28"/>
          <p:cNvGrpSpPr/>
          <p:nvPr userDrawn="1"/>
        </p:nvGrpSpPr>
        <p:grpSpPr>
          <a:xfrm>
            <a:off x="-503567" y="-385093"/>
            <a:ext cx="12162590" cy="7098631"/>
            <a:chOff x="-376644" y="-387428"/>
            <a:chExt cx="9121942" cy="7098631"/>
          </a:xfrm>
        </p:grpSpPr>
        <p:cxnSp>
          <p:nvCxnSpPr>
            <p:cNvPr id="30" name="Gerade Verbindung 29"/>
            <p:cNvCxnSpPr/>
            <p:nvPr/>
          </p:nvCxnSpPr>
          <p:spPr>
            <a:xfrm rot="5400000">
              <a:off x="260990" y="-256540"/>
              <a:ext cx="262800" cy="1031"/>
            </a:xfrm>
            <a:prstGeom prst="line">
              <a:avLst/>
            </a:prstGeom>
            <a:ln w="6350" cap="flat" cmpd="sng" algn="ctr">
              <a:solidFill>
                <a:srgbClr val="FF3399"/>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1" name="Gerade Verbindung 30"/>
            <p:cNvCxnSpPr/>
            <p:nvPr/>
          </p:nvCxnSpPr>
          <p:spPr>
            <a:xfrm rot="5400000">
              <a:off x="8613383" y="-256544"/>
              <a:ext cx="262800" cy="1031"/>
            </a:xfrm>
            <a:prstGeom prst="line">
              <a:avLst/>
            </a:prstGeom>
            <a:ln w="6350" cap="flat" cmpd="sng" algn="ctr">
              <a:solidFill>
                <a:srgbClr val="FF3399"/>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2" name="Gerade Verbindung 31"/>
            <p:cNvCxnSpPr/>
            <p:nvPr userDrawn="1"/>
          </p:nvCxnSpPr>
          <p:spPr>
            <a:xfrm>
              <a:off x="-376644" y="1757835"/>
              <a:ext cx="262289" cy="0"/>
            </a:xfrm>
            <a:prstGeom prst="line">
              <a:avLst/>
            </a:prstGeom>
            <a:ln w="6350" cap="flat" cmpd="sng" algn="ctr">
              <a:solidFill>
                <a:srgbClr val="E10B80"/>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67064" y="1108182"/>
              <a:ext cx="262800" cy="1281"/>
            </a:xfrm>
            <a:prstGeom prst="line">
              <a:avLst/>
            </a:prstGeom>
            <a:ln w="6350" cap="flat" cmpd="sng" algn="ctr">
              <a:solidFill>
                <a:srgbClr val="E10B80"/>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6" name="Gerade Verbindung 35"/>
            <p:cNvCxnSpPr/>
            <p:nvPr userDrawn="1"/>
          </p:nvCxnSpPr>
          <p:spPr>
            <a:xfrm>
              <a:off x="-354205" y="6019875"/>
              <a:ext cx="262800" cy="0"/>
            </a:xfrm>
            <a:prstGeom prst="line">
              <a:avLst/>
            </a:prstGeom>
            <a:ln w="6350" cap="flat" cmpd="sng" algn="ctr">
              <a:solidFill>
                <a:srgbClr val="E10B80"/>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7" name="Gerade Verbindung 36"/>
            <p:cNvCxnSpPr/>
            <p:nvPr userDrawn="1"/>
          </p:nvCxnSpPr>
          <p:spPr>
            <a:xfrm>
              <a:off x="-352800" y="6234907"/>
              <a:ext cx="262800" cy="0"/>
            </a:xfrm>
            <a:prstGeom prst="line">
              <a:avLst/>
            </a:prstGeom>
            <a:ln w="6350" cap="flat" cmpd="sng" algn="ctr">
              <a:solidFill>
                <a:srgbClr val="E10B80"/>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8" name="Gerade Verbindung 37"/>
            <p:cNvCxnSpPr/>
            <p:nvPr userDrawn="1"/>
          </p:nvCxnSpPr>
          <p:spPr>
            <a:xfrm>
              <a:off x="-351824" y="6711203"/>
              <a:ext cx="262800" cy="0"/>
            </a:xfrm>
            <a:prstGeom prst="line">
              <a:avLst/>
            </a:prstGeom>
            <a:ln w="6350" cap="flat" cmpd="sng" algn="ctr">
              <a:solidFill>
                <a:srgbClr val="E10B80"/>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9" name="Gerade Verbindung 38"/>
            <p:cNvCxnSpPr/>
            <p:nvPr/>
          </p:nvCxnSpPr>
          <p:spPr>
            <a:xfrm rot="5400000">
              <a:off x="4387036" y="-256543"/>
              <a:ext cx="262800" cy="1031"/>
            </a:xfrm>
            <a:prstGeom prst="line">
              <a:avLst/>
            </a:prstGeom>
            <a:ln w="6350" cap="flat" cmpd="sng" algn="ctr">
              <a:solidFill>
                <a:srgbClr val="FF3399"/>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0" name="Gerade Verbindung 39"/>
            <p:cNvCxnSpPr/>
            <p:nvPr userDrawn="1"/>
          </p:nvCxnSpPr>
          <p:spPr>
            <a:xfrm>
              <a:off x="-367064" y="401197"/>
              <a:ext cx="262800" cy="1281"/>
            </a:xfrm>
            <a:prstGeom prst="line">
              <a:avLst/>
            </a:prstGeom>
            <a:ln w="6350" cap="flat" cmpd="sng" algn="ctr">
              <a:solidFill>
                <a:srgbClr val="E10B80"/>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42" name="Gerade Verbindung 41"/>
            <p:cNvCxnSpPr/>
            <p:nvPr userDrawn="1"/>
          </p:nvCxnSpPr>
          <p:spPr>
            <a:xfrm rot="5400000">
              <a:off x="659220" y="-256543"/>
              <a:ext cx="262800" cy="1031"/>
            </a:xfrm>
            <a:prstGeom prst="line">
              <a:avLst/>
            </a:prstGeom>
            <a:ln w="6350" cap="flat" cmpd="sng" algn="ctr">
              <a:solidFill>
                <a:srgbClr val="FF3399"/>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3" name="Gerade Verbindung 42"/>
            <p:cNvCxnSpPr/>
            <p:nvPr userDrawn="1"/>
          </p:nvCxnSpPr>
          <p:spPr>
            <a:xfrm rot="5400000">
              <a:off x="4494681" y="-256543"/>
              <a:ext cx="262800" cy="1031"/>
            </a:xfrm>
            <a:prstGeom prst="line">
              <a:avLst/>
            </a:prstGeom>
            <a:ln w="6350" cap="flat" cmpd="sng" algn="ctr">
              <a:solidFill>
                <a:srgbClr val="FF3399"/>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4" name="Gerade Verbindung 43"/>
            <p:cNvCxnSpPr/>
            <p:nvPr userDrawn="1"/>
          </p:nvCxnSpPr>
          <p:spPr>
            <a:xfrm>
              <a:off x="-376644" y="1477687"/>
              <a:ext cx="262289" cy="0"/>
            </a:xfrm>
            <a:prstGeom prst="line">
              <a:avLst/>
            </a:prstGeom>
            <a:ln w="6350" cap="flat" cmpd="sng" algn="ctr">
              <a:solidFill>
                <a:srgbClr val="E10B80"/>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grpSp>
      <p:grpSp>
        <p:nvGrpSpPr>
          <p:cNvPr id="2" name="Gruppieren 1"/>
          <p:cNvGrpSpPr/>
          <p:nvPr userDrawn="1"/>
        </p:nvGrpSpPr>
        <p:grpSpPr>
          <a:xfrm>
            <a:off x="11157221" y="6203950"/>
            <a:ext cx="507869" cy="519112"/>
            <a:chOff x="11160126" y="6203950"/>
            <a:chExt cx="508000" cy="519112"/>
          </a:xfrm>
        </p:grpSpPr>
        <p:sp>
          <p:nvSpPr>
            <p:cNvPr id="41" name="Freeform 5"/>
            <p:cNvSpPr>
              <a:spLocks noEditPoints="1"/>
            </p:cNvSpPr>
            <p:nvPr userDrawn="1"/>
          </p:nvSpPr>
          <p:spPr bwMode="auto">
            <a:xfrm>
              <a:off x="11160126" y="6203950"/>
              <a:ext cx="239713" cy="519112"/>
            </a:xfrm>
            <a:custGeom>
              <a:avLst/>
              <a:gdLst>
                <a:gd name="T0" fmla="*/ 83 w 167"/>
                <a:gd name="T1" fmla="*/ 169 h 356"/>
                <a:gd name="T2" fmla="*/ 83 w 167"/>
                <a:gd name="T3" fmla="*/ 169 h 356"/>
                <a:gd name="T4" fmla="*/ 40 w 167"/>
                <a:gd name="T5" fmla="*/ 126 h 356"/>
                <a:gd name="T6" fmla="*/ 83 w 167"/>
                <a:gd name="T7" fmla="*/ 83 h 356"/>
                <a:gd name="T8" fmla="*/ 126 w 167"/>
                <a:gd name="T9" fmla="*/ 126 h 356"/>
                <a:gd name="T10" fmla="*/ 83 w 167"/>
                <a:gd name="T11" fmla="*/ 169 h 356"/>
                <a:gd name="T12" fmla="*/ 83 w 167"/>
                <a:gd name="T13" fmla="*/ 315 h 356"/>
                <a:gd name="T14" fmla="*/ 83 w 167"/>
                <a:gd name="T15" fmla="*/ 315 h 356"/>
                <a:gd name="T16" fmla="*/ 40 w 167"/>
                <a:gd name="T17" fmla="*/ 272 h 356"/>
                <a:gd name="T18" fmla="*/ 83 w 167"/>
                <a:gd name="T19" fmla="*/ 229 h 356"/>
                <a:gd name="T20" fmla="*/ 126 w 167"/>
                <a:gd name="T21" fmla="*/ 272 h 356"/>
                <a:gd name="T22" fmla="*/ 83 w 167"/>
                <a:gd name="T23" fmla="*/ 315 h 356"/>
                <a:gd name="T24" fmla="*/ 167 w 167"/>
                <a:gd name="T25" fmla="*/ 125 h 356"/>
                <a:gd name="T26" fmla="*/ 167 w 167"/>
                <a:gd name="T27" fmla="*/ 125 h 356"/>
                <a:gd name="T28" fmla="*/ 167 w 167"/>
                <a:gd name="T29" fmla="*/ 0 h 356"/>
                <a:gd name="T30" fmla="*/ 127 w 167"/>
                <a:gd name="T31" fmla="*/ 0 h 356"/>
                <a:gd name="T32" fmla="*/ 127 w 167"/>
                <a:gd name="T33" fmla="*/ 54 h 356"/>
                <a:gd name="T34" fmla="*/ 83 w 167"/>
                <a:gd name="T35" fmla="*/ 42 h 356"/>
                <a:gd name="T36" fmla="*/ 0 w 167"/>
                <a:gd name="T37" fmla="*/ 125 h 356"/>
                <a:gd name="T38" fmla="*/ 43 w 167"/>
                <a:gd name="T39" fmla="*/ 199 h 356"/>
                <a:gd name="T40" fmla="*/ 0 w 167"/>
                <a:gd name="T41" fmla="*/ 272 h 356"/>
                <a:gd name="T42" fmla="*/ 83 w 167"/>
                <a:gd name="T43" fmla="*/ 356 h 356"/>
                <a:gd name="T44" fmla="*/ 127 w 167"/>
                <a:gd name="T45" fmla="*/ 344 h 356"/>
                <a:gd name="T46" fmla="*/ 127 w 167"/>
                <a:gd name="T47" fmla="*/ 356 h 356"/>
                <a:gd name="T48" fmla="*/ 167 w 167"/>
                <a:gd name="T49" fmla="*/ 356 h 356"/>
                <a:gd name="T50" fmla="*/ 167 w 167"/>
                <a:gd name="T51" fmla="*/ 272 h 356"/>
                <a:gd name="T52" fmla="*/ 123 w 167"/>
                <a:gd name="T53" fmla="*/ 199 h 356"/>
                <a:gd name="T54" fmla="*/ 167 w 167"/>
                <a:gd name="T55" fmla="*/ 12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7" h="356">
                  <a:moveTo>
                    <a:pt x="83" y="169"/>
                  </a:moveTo>
                  <a:lnTo>
                    <a:pt x="83" y="169"/>
                  </a:lnTo>
                  <a:cubicBezTo>
                    <a:pt x="60" y="169"/>
                    <a:pt x="40" y="149"/>
                    <a:pt x="40" y="126"/>
                  </a:cubicBezTo>
                  <a:cubicBezTo>
                    <a:pt x="40" y="102"/>
                    <a:pt x="60" y="83"/>
                    <a:pt x="83" y="83"/>
                  </a:cubicBezTo>
                  <a:cubicBezTo>
                    <a:pt x="107" y="83"/>
                    <a:pt x="126" y="102"/>
                    <a:pt x="126" y="126"/>
                  </a:cubicBezTo>
                  <a:cubicBezTo>
                    <a:pt x="126" y="149"/>
                    <a:pt x="107" y="169"/>
                    <a:pt x="83" y="169"/>
                  </a:cubicBezTo>
                  <a:close/>
                  <a:moveTo>
                    <a:pt x="83" y="315"/>
                  </a:moveTo>
                  <a:lnTo>
                    <a:pt x="83" y="315"/>
                  </a:lnTo>
                  <a:cubicBezTo>
                    <a:pt x="59" y="315"/>
                    <a:pt x="40" y="296"/>
                    <a:pt x="40" y="272"/>
                  </a:cubicBezTo>
                  <a:cubicBezTo>
                    <a:pt x="40" y="248"/>
                    <a:pt x="59" y="229"/>
                    <a:pt x="83" y="229"/>
                  </a:cubicBezTo>
                  <a:cubicBezTo>
                    <a:pt x="107" y="229"/>
                    <a:pt x="126" y="248"/>
                    <a:pt x="126" y="272"/>
                  </a:cubicBezTo>
                  <a:cubicBezTo>
                    <a:pt x="126" y="296"/>
                    <a:pt x="107" y="315"/>
                    <a:pt x="83" y="315"/>
                  </a:cubicBezTo>
                  <a:close/>
                  <a:moveTo>
                    <a:pt x="167" y="125"/>
                  </a:moveTo>
                  <a:lnTo>
                    <a:pt x="167" y="125"/>
                  </a:lnTo>
                  <a:lnTo>
                    <a:pt x="167" y="0"/>
                  </a:lnTo>
                  <a:lnTo>
                    <a:pt x="127" y="0"/>
                  </a:lnTo>
                  <a:lnTo>
                    <a:pt x="127" y="54"/>
                  </a:lnTo>
                  <a:cubicBezTo>
                    <a:pt x="114" y="46"/>
                    <a:pt x="99" y="42"/>
                    <a:pt x="83" y="42"/>
                  </a:cubicBezTo>
                  <a:cubicBezTo>
                    <a:pt x="37" y="42"/>
                    <a:pt x="0" y="79"/>
                    <a:pt x="0" y="125"/>
                  </a:cubicBezTo>
                  <a:cubicBezTo>
                    <a:pt x="0" y="157"/>
                    <a:pt x="17" y="185"/>
                    <a:pt x="43" y="199"/>
                  </a:cubicBezTo>
                  <a:cubicBezTo>
                    <a:pt x="17" y="213"/>
                    <a:pt x="0" y="241"/>
                    <a:pt x="0" y="272"/>
                  </a:cubicBezTo>
                  <a:cubicBezTo>
                    <a:pt x="0" y="319"/>
                    <a:pt x="37" y="356"/>
                    <a:pt x="83" y="356"/>
                  </a:cubicBezTo>
                  <a:cubicBezTo>
                    <a:pt x="99" y="356"/>
                    <a:pt x="114" y="352"/>
                    <a:pt x="127" y="344"/>
                  </a:cubicBezTo>
                  <a:lnTo>
                    <a:pt x="127" y="356"/>
                  </a:lnTo>
                  <a:lnTo>
                    <a:pt x="167" y="356"/>
                  </a:lnTo>
                  <a:lnTo>
                    <a:pt x="167" y="272"/>
                  </a:lnTo>
                  <a:cubicBezTo>
                    <a:pt x="167" y="241"/>
                    <a:pt x="149" y="213"/>
                    <a:pt x="123" y="199"/>
                  </a:cubicBezTo>
                  <a:cubicBezTo>
                    <a:pt x="149" y="185"/>
                    <a:pt x="167" y="157"/>
                    <a:pt x="167" y="12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799" dirty="0"/>
            </a:p>
          </p:txBody>
        </p:sp>
        <p:sp>
          <p:nvSpPr>
            <p:cNvPr id="45" name="Freeform 6"/>
            <p:cNvSpPr>
              <a:spLocks noEditPoints="1"/>
            </p:cNvSpPr>
            <p:nvPr userDrawn="1"/>
          </p:nvSpPr>
          <p:spPr bwMode="auto">
            <a:xfrm>
              <a:off x="11428413" y="6203950"/>
              <a:ext cx="239713" cy="519112"/>
            </a:xfrm>
            <a:custGeom>
              <a:avLst/>
              <a:gdLst>
                <a:gd name="T0" fmla="*/ 84 w 167"/>
                <a:gd name="T1" fmla="*/ 229 h 356"/>
                <a:gd name="T2" fmla="*/ 84 w 167"/>
                <a:gd name="T3" fmla="*/ 229 h 356"/>
                <a:gd name="T4" fmla="*/ 127 w 167"/>
                <a:gd name="T5" fmla="*/ 272 h 356"/>
                <a:gd name="T6" fmla="*/ 84 w 167"/>
                <a:gd name="T7" fmla="*/ 315 h 356"/>
                <a:gd name="T8" fmla="*/ 41 w 167"/>
                <a:gd name="T9" fmla="*/ 272 h 356"/>
                <a:gd name="T10" fmla="*/ 84 w 167"/>
                <a:gd name="T11" fmla="*/ 229 h 356"/>
                <a:gd name="T12" fmla="*/ 167 w 167"/>
                <a:gd name="T13" fmla="*/ 83 h 356"/>
                <a:gd name="T14" fmla="*/ 167 w 167"/>
                <a:gd name="T15" fmla="*/ 83 h 356"/>
                <a:gd name="T16" fmla="*/ 167 w 167"/>
                <a:gd name="T17" fmla="*/ 83 h 356"/>
                <a:gd name="T18" fmla="*/ 84 w 167"/>
                <a:gd name="T19" fmla="*/ 0 h 356"/>
                <a:gd name="T20" fmla="*/ 0 w 167"/>
                <a:gd name="T21" fmla="*/ 83 h 356"/>
                <a:gd name="T22" fmla="*/ 0 w 167"/>
                <a:gd name="T23" fmla="*/ 272 h 356"/>
                <a:gd name="T24" fmla="*/ 84 w 167"/>
                <a:gd name="T25" fmla="*/ 356 h 356"/>
                <a:gd name="T26" fmla="*/ 167 w 167"/>
                <a:gd name="T27" fmla="*/ 272 h 356"/>
                <a:gd name="T28" fmla="*/ 84 w 167"/>
                <a:gd name="T29" fmla="*/ 189 h 356"/>
                <a:gd name="T30" fmla="*/ 41 w 167"/>
                <a:gd name="T31" fmla="*/ 201 h 356"/>
                <a:gd name="T32" fmla="*/ 41 w 167"/>
                <a:gd name="T33" fmla="*/ 146 h 356"/>
                <a:gd name="T34" fmla="*/ 104 w 167"/>
                <a:gd name="T35" fmla="*/ 146 h 356"/>
                <a:gd name="T36" fmla="*/ 104 w 167"/>
                <a:gd name="T37" fmla="*/ 106 h 356"/>
                <a:gd name="T38" fmla="*/ 41 w 167"/>
                <a:gd name="T39" fmla="*/ 106 h 356"/>
                <a:gd name="T40" fmla="*/ 41 w 167"/>
                <a:gd name="T41" fmla="*/ 83 h 356"/>
                <a:gd name="T42" fmla="*/ 84 w 167"/>
                <a:gd name="T43" fmla="*/ 40 h 356"/>
                <a:gd name="T44" fmla="*/ 127 w 167"/>
                <a:gd name="T45" fmla="*/ 83 h 356"/>
                <a:gd name="T46" fmla="*/ 127 w 167"/>
                <a:gd name="T47" fmla="*/ 83 h 356"/>
                <a:gd name="T48" fmla="*/ 167 w 167"/>
                <a:gd name="T49" fmla="*/ 83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7" h="356">
                  <a:moveTo>
                    <a:pt x="84" y="229"/>
                  </a:moveTo>
                  <a:lnTo>
                    <a:pt x="84" y="229"/>
                  </a:lnTo>
                  <a:cubicBezTo>
                    <a:pt x="107" y="229"/>
                    <a:pt x="127" y="248"/>
                    <a:pt x="127" y="272"/>
                  </a:cubicBezTo>
                  <a:cubicBezTo>
                    <a:pt x="127" y="296"/>
                    <a:pt x="107" y="315"/>
                    <a:pt x="84" y="315"/>
                  </a:cubicBezTo>
                  <a:cubicBezTo>
                    <a:pt x="60" y="315"/>
                    <a:pt x="41" y="296"/>
                    <a:pt x="41" y="272"/>
                  </a:cubicBezTo>
                  <a:cubicBezTo>
                    <a:pt x="41" y="248"/>
                    <a:pt x="60" y="229"/>
                    <a:pt x="84" y="229"/>
                  </a:cubicBezTo>
                  <a:close/>
                  <a:moveTo>
                    <a:pt x="167" y="83"/>
                  </a:moveTo>
                  <a:lnTo>
                    <a:pt x="167" y="83"/>
                  </a:lnTo>
                  <a:lnTo>
                    <a:pt x="167" y="83"/>
                  </a:lnTo>
                  <a:cubicBezTo>
                    <a:pt x="167" y="37"/>
                    <a:pt x="130" y="0"/>
                    <a:pt x="84" y="0"/>
                  </a:cubicBezTo>
                  <a:cubicBezTo>
                    <a:pt x="38" y="0"/>
                    <a:pt x="0" y="37"/>
                    <a:pt x="0" y="83"/>
                  </a:cubicBezTo>
                  <a:lnTo>
                    <a:pt x="0" y="272"/>
                  </a:lnTo>
                  <a:cubicBezTo>
                    <a:pt x="0" y="319"/>
                    <a:pt x="37" y="356"/>
                    <a:pt x="84" y="356"/>
                  </a:cubicBezTo>
                  <a:cubicBezTo>
                    <a:pt x="130" y="356"/>
                    <a:pt x="167" y="319"/>
                    <a:pt x="167" y="272"/>
                  </a:cubicBezTo>
                  <a:cubicBezTo>
                    <a:pt x="167" y="226"/>
                    <a:pt x="130" y="189"/>
                    <a:pt x="84" y="189"/>
                  </a:cubicBezTo>
                  <a:cubicBezTo>
                    <a:pt x="68" y="189"/>
                    <a:pt x="53" y="193"/>
                    <a:pt x="41" y="201"/>
                  </a:cubicBezTo>
                  <a:lnTo>
                    <a:pt x="41" y="146"/>
                  </a:lnTo>
                  <a:lnTo>
                    <a:pt x="104" y="146"/>
                  </a:lnTo>
                  <a:lnTo>
                    <a:pt x="104" y="106"/>
                  </a:lnTo>
                  <a:lnTo>
                    <a:pt x="41" y="106"/>
                  </a:lnTo>
                  <a:cubicBezTo>
                    <a:pt x="41" y="106"/>
                    <a:pt x="41" y="83"/>
                    <a:pt x="41" y="83"/>
                  </a:cubicBezTo>
                  <a:cubicBezTo>
                    <a:pt x="41" y="60"/>
                    <a:pt x="60" y="40"/>
                    <a:pt x="84" y="40"/>
                  </a:cubicBezTo>
                  <a:cubicBezTo>
                    <a:pt x="108" y="40"/>
                    <a:pt x="127" y="60"/>
                    <a:pt x="127" y="83"/>
                  </a:cubicBezTo>
                  <a:lnTo>
                    <a:pt x="127" y="83"/>
                  </a:lnTo>
                  <a:lnTo>
                    <a:pt x="167" y="83"/>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799" dirty="0"/>
            </a:p>
          </p:txBody>
        </p:sp>
      </p:grpSp>
    </p:spTree>
    <p:extLst>
      <p:ext uri="{BB962C8B-B14F-4D97-AF65-F5344CB8AC3E}">
        <p14:creationId xmlns:p14="http://schemas.microsoft.com/office/powerpoint/2010/main" val="4171254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2_Titelfolie">
    <p:bg>
      <p:bgPr>
        <a:solidFill>
          <a:schemeClr val="tx2"/>
        </a:solidFill>
        <a:effectLst/>
      </p:bgPr>
    </p:bg>
    <p:spTree>
      <p:nvGrpSpPr>
        <p:cNvPr id="1" name=""/>
        <p:cNvGrpSpPr/>
        <p:nvPr/>
      </p:nvGrpSpPr>
      <p:grpSpPr>
        <a:xfrm>
          <a:off x="0" y="0"/>
          <a:ext cx="0" cy="0"/>
          <a:chOff x="0" y="0"/>
          <a:chExt cx="0" cy="0"/>
        </a:xfrm>
      </p:grpSpPr>
      <p:sp>
        <p:nvSpPr>
          <p:cNvPr id="6" name="Titel 5"/>
          <p:cNvSpPr>
            <a:spLocks noGrp="1"/>
          </p:cNvSpPr>
          <p:nvPr>
            <p:ph type="title" hasCustomPrompt="1"/>
          </p:nvPr>
        </p:nvSpPr>
        <p:spPr>
          <a:xfrm>
            <a:off x="522499" y="404816"/>
            <a:ext cx="11136524" cy="720725"/>
          </a:xfrm>
        </p:spPr>
        <p:txBody>
          <a:bodyPr/>
          <a:lstStyle>
            <a:lvl1pPr>
              <a:defRPr>
                <a:solidFill>
                  <a:schemeClr val="bg2"/>
                </a:solidFill>
              </a:defRPr>
            </a:lvl1pPr>
          </a:lstStyle>
          <a:p>
            <a:r>
              <a:rPr lang="en-GB" dirty="0"/>
              <a:t>Presentations- or chapter title (Title in 26pt)</a:t>
            </a:r>
          </a:p>
        </p:txBody>
      </p:sp>
      <p:grpSp>
        <p:nvGrpSpPr>
          <p:cNvPr id="46" name="Gruppieren 32"/>
          <p:cNvGrpSpPr/>
          <p:nvPr userDrawn="1"/>
        </p:nvGrpSpPr>
        <p:grpSpPr>
          <a:xfrm>
            <a:off x="3732561" y="7067551"/>
            <a:ext cx="4725608" cy="224972"/>
            <a:chOff x="2400736" y="7067551"/>
            <a:chExt cx="3544206" cy="224972"/>
          </a:xfrm>
        </p:grpSpPr>
        <p:sp>
          <p:nvSpPr>
            <p:cNvPr id="47" name="Rechteck 46"/>
            <p:cNvSpPr>
              <a:spLocks/>
            </p:cNvSpPr>
            <p:nvPr userDrawn="1"/>
          </p:nvSpPr>
          <p:spPr>
            <a:xfrm rot="16200000">
              <a:off x="3338428" y="7066637"/>
              <a:ext cx="224972" cy="226800"/>
            </a:xfrm>
            <a:prstGeom prst="rect">
              <a:avLst/>
            </a:prstGeom>
            <a:solidFill>
              <a:srgbClr val="492582"/>
            </a:solidFill>
            <a:ln>
              <a:noFill/>
            </a:ln>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lIns="63194" tIns="31597" rIns="63194" bIns="31597" rtlCol="0" anchor="ctr"/>
            <a:lstStyle/>
            <a:p>
              <a:pPr algn="ctr"/>
              <a:endParaRPr lang="en-GB" sz="1799" noProof="0" dirty="0">
                <a:latin typeface="Univers 55"/>
              </a:endParaRPr>
            </a:p>
          </p:txBody>
        </p:sp>
        <p:sp>
          <p:nvSpPr>
            <p:cNvPr id="59" name="Rechteck 58"/>
            <p:cNvSpPr>
              <a:spLocks/>
            </p:cNvSpPr>
            <p:nvPr userDrawn="1"/>
          </p:nvSpPr>
          <p:spPr>
            <a:xfrm rot="16200000">
              <a:off x="3678791" y="7066637"/>
              <a:ext cx="224972" cy="226800"/>
            </a:xfrm>
            <a:prstGeom prst="rect">
              <a:avLst/>
            </a:prstGeom>
            <a:solidFill>
              <a:srgbClr val="009036"/>
            </a:solidFill>
            <a:ln>
              <a:noFill/>
            </a:ln>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lIns="63194" tIns="31597" rIns="63194" bIns="31597" rtlCol="0" anchor="ctr"/>
            <a:lstStyle/>
            <a:p>
              <a:pPr algn="ctr"/>
              <a:endParaRPr lang="en-GB" sz="1799" noProof="0" dirty="0">
                <a:latin typeface="Univers 55"/>
              </a:endParaRPr>
            </a:p>
          </p:txBody>
        </p:sp>
        <p:sp>
          <p:nvSpPr>
            <p:cNvPr id="60" name="Rechteck 59"/>
            <p:cNvSpPr>
              <a:spLocks/>
            </p:cNvSpPr>
            <p:nvPr userDrawn="1"/>
          </p:nvSpPr>
          <p:spPr>
            <a:xfrm rot="16200000">
              <a:off x="4359517" y="7066637"/>
              <a:ext cx="224972" cy="226800"/>
            </a:xfrm>
            <a:prstGeom prst="rect">
              <a:avLst/>
            </a:prstGeom>
            <a:solidFill>
              <a:srgbClr val="F08600"/>
            </a:solidFill>
            <a:ln>
              <a:noFill/>
            </a:ln>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lIns="63194" tIns="31597" rIns="63194" bIns="31597" rtlCol="0" anchor="ctr"/>
            <a:lstStyle/>
            <a:p>
              <a:pPr algn="ctr"/>
              <a:endParaRPr lang="en-GB" sz="1799" noProof="0" dirty="0">
                <a:latin typeface="Univers 55"/>
              </a:endParaRPr>
            </a:p>
          </p:txBody>
        </p:sp>
        <p:sp>
          <p:nvSpPr>
            <p:cNvPr id="61" name="Rechteck 60"/>
            <p:cNvSpPr>
              <a:spLocks/>
            </p:cNvSpPr>
            <p:nvPr userDrawn="1"/>
          </p:nvSpPr>
          <p:spPr>
            <a:xfrm rot="16200000">
              <a:off x="4019154" y="7066637"/>
              <a:ext cx="224972" cy="226800"/>
            </a:xfrm>
            <a:prstGeom prst="rect">
              <a:avLst/>
            </a:prstGeom>
            <a:solidFill>
              <a:srgbClr val="E2001A"/>
            </a:solidFill>
            <a:ln>
              <a:noFill/>
            </a:ln>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lIns="63194" tIns="31597" rIns="63194" bIns="31597" rtlCol="0" anchor="ctr"/>
            <a:lstStyle/>
            <a:p>
              <a:pPr algn="ctr"/>
              <a:endParaRPr lang="en-GB" sz="1799" noProof="0" dirty="0">
                <a:latin typeface="Univers 55"/>
              </a:endParaRPr>
            </a:p>
          </p:txBody>
        </p:sp>
        <p:sp>
          <p:nvSpPr>
            <p:cNvPr id="62" name="Rechteck 61"/>
            <p:cNvSpPr>
              <a:spLocks/>
            </p:cNvSpPr>
            <p:nvPr userDrawn="1"/>
          </p:nvSpPr>
          <p:spPr>
            <a:xfrm rot="16200000">
              <a:off x="4699881" y="7066637"/>
              <a:ext cx="224972" cy="226800"/>
            </a:xfrm>
            <a:prstGeom prst="rect">
              <a:avLst/>
            </a:prstGeom>
            <a:solidFill>
              <a:srgbClr val="BA007C"/>
            </a:solidFill>
            <a:ln>
              <a:noFill/>
            </a:ln>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lIns="63194" tIns="31597" rIns="63194" bIns="31597" rtlCol="0" anchor="ctr"/>
            <a:lstStyle/>
            <a:p>
              <a:pPr algn="ctr"/>
              <a:endParaRPr lang="en-GB" sz="1799" noProof="0" dirty="0">
                <a:latin typeface="Univers 55"/>
              </a:endParaRPr>
            </a:p>
          </p:txBody>
        </p:sp>
        <p:sp>
          <p:nvSpPr>
            <p:cNvPr id="63" name="Rechteck 62"/>
            <p:cNvSpPr>
              <a:spLocks/>
            </p:cNvSpPr>
            <p:nvPr userDrawn="1"/>
          </p:nvSpPr>
          <p:spPr>
            <a:xfrm rot="16200000">
              <a:off x="5040244" y="7066637"/>
              <a:ext cx="224972" cy="226800"/>
            </a:xfrm>
            <a:prstGeom prst="rect">
              <a:avLst/>
            </a:prstGeom>
            <a:solidFill>
              <a:srgbClr val="009EE0"/>
            </a:solidFill>
            <a:ln>
              <a:noFill/>
            </a:ln>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lIns="63194" tIns="31597" rIns="63194" bIns="31597" rtlCol="0" anchor="ctr"/>
            <a:lstStyle/>
            <a:p>
              <a:pPr algn="ctr"/>
              <a:endParaRPr lang="en-GB" sz="1799" noProof="0" dirty="0">
                <a:latin typeface="Univers 55"/>
              </a:endParaRPr>
            </a:p>
          </p:txBody>
        </p:sp>
        <p:sp>
          <p:nvSpPr>
            <p:cNvPr id="64" name="Rechteck 63"/>
            <p:cNvSpPr>
              <a:spLocks/>
            </p:cNvSpPr>
            <p:nvPr userDrawn="1"/>
          </p:nvSpPr>
          <p:spPr>
            <a:xfrm rot="16200000">
              <a:off x="5380607" y="7066637"/>
              <a:ext cx="224972" cy="226800"/>
            </a:xfrm>
            <a:prstGeom prst="rect">
              <a:avLst/>
            </a:prstGeom>
            <a:solidFill>
              <a:srgbClr val="172983"/>
            </a:solidFill>
            <a:ln>
              <a:noFill/>
            </a:ln>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lIns="63194" tIns="31597" rIns="63194" bIns="31597" rtlCol="0" anchor="ctr"/>
            <a:lstStyle/>
            <a:p>
              <a:pPr algn="ctr"/>
              <a:endParaRPr lang="en-GB" sz="1799" noProof="0" dirty="0">
                <a:latin typeface="Univers 55"/>
              </a:endParaRPr>
            </a:p>
          </p:txBody>
        </p:sp>
        <p:sp>
          <p:nvSpPr>
            <p:cNvPr id="65" name="Rechteck 64"/>
            <p:cNvSpPr>
              <a:spLocks/>
            </p:cNvSpPr>
            <p:nvPr userDrawn="1"/>
          </p:nvSpPr>
          <p:spPr>
            <a:xfrm rot="16200000">
              <a:off x="2401650" y="7066637"/>
              <a:ext cx="224972" cy="226800"/>
            </a:xfrm>
            <a:prstGeom prst="rect">
              <a:avLst/>
            </a:prstGeom>
            <a:solidFill>
              <a:schemeClr val="bg1"/>
            </a:solidFill>
            <a:ln>
              <a:noFill/>
            </a:ln>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lIns="63194" tIns="31597" rIns="63194" bIns="31597" rtlCol="0" anchor="ctr"/>
            <a:lstStyle/>
            <a:p>
              <a:pPr algn="ctr"/>
              <a:endParaRPr lang="en-GB" sz="1799" noProof="0" dirty="0">
                <a:latin typeface="Univers 55"/>
              </a:endParaRPr>
            </a:p>
          </p:txBody>
        </p:sp>
        <p:sp>
          <p:nvSpPr>
            <p:cNvPr id="66" name="Rechteck 65"/>
            <p:cNvSpPr>
              <a:spLocks/>
            </p:cNvSpPr>
            <p:nvPr userDrawn="1"/>
          </p:nvSpPr>
          <p:spPr>
            <a:xfrm rot="16200000">
              <a:off x="2742013" y="7066637"/>
              <a:ext cx="224972" cy="226800"/>
            </a:xfrm>
            <a:prstGeom prst="rect">
              <a:avLst/>
            </a:prstGeom>
            <a:solidFill>
              <a:schemeClr val="tx1"/>
            </a:solidFill>
            <a:ln>
              <a:noFill/>
            </a:ln>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lIns="63194" tIns="31597" rIns="63194" bIns="31597" rtlCol="0" anchor="ctr"/>
            <a:lstStyle/>
            <a:p>
              <a:pPr algn="ctr"/>
              <a:endParaRPr lang="en-GB" sz="1799" noProof="0" dirty="0">
                <a:solidFill>
                  <a:schemeClr val="tx1"/>
                </a:solidFill>
                <a:latin typeface="Univers 55"/>
              </a:endParaRPr>
            </a:p>
          </p:txBody>
        </p:sp>
        <p:sp>
          <p:nvSpPr>
            <p:cNvPr id="67" name="Rechteck 66"/>
            <p:cNvSpPr>
              <a:spLocks/>
            </p:cNvSpPr>
            <p:nvPr userDrawn="1"/>
          </p:nvSpPr>
          <p:spPr>
            <a:xfrm rot="16200000">
              <a:off x="5719056" y="7066637"/>
              <a:ext cx="224972" cy="226800"/>
            </a:xfrm>
            <a:prstGeom prst="rect">
              <a:avLst/>
            </a:prstGeom>
            <a:solidFill>
              <a:srgbClr val="6D0E0F"/>
            </a:solidFill>
            <a:ln>
              <a:noFill/>
            </a:ln>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lIns="63194" tIns="31597" rIns="63194" bIns="31597" rtlCol="0" anchor="ctr"/>
            <a:lstStyle/>
            <a:p>
              <a:pPr algn="ctr"/>
              <a:endParaRPr lang="en-GB" sz="1799" noProof="0" dirty="0">
                <a:latin typeface="Univers 55"/>
              </a:endParaRPr>
            </a:p>
          </p:txBody>
        </p:sp>
      </p:grpSp>
      <p:sp>
        <p:nvSpPr>
          <p:cNvPr id="34" name="Rectangle 5"/>
          <p:cNvSpPr>
            <a:spLocks noGrp="1" noChangeArrowheads="1"/>
          </p:cNvSpPr>
          <p:nvPr>
            <p:ph type="ftr" sz="quarter" idx="3"/>
          </p:nvPr>
        </p:nvSpPr>
        <p:spPr bwMode="auto">
          <a:xfrm>
            <a:off x="528500" y="6237288"/>
            <a:ext cx="7846581" cy="476250"/>
          </a:xfrm>
          <a:prstGeom prst="rect">
            <a:avLst/>
          </a:prstGeom>
          <a:noFill/>
          <a:ln w="9525">
            <a:noFill/>
            <a:miter lim="800000"/>
            <a:headEnd/>
            <a:tailEnd/>
          </a:ln>
          <a:effectLst/>
        </p:spPr>
        <p:txBody>
          <a:bodyPr vert="horz" wrap="square" lIns="0" tIns="0" rIns="0" bIns="36000" numCol="1" anchor="b" anchorCtr="0" compatLnSpc="1">
            <a:prstTxWarp prst="textNoShape">
              <a:avLst/>
            </a:prstTxWarp>
          </a:bodyPr>
          <a:lstStyle>
            <a:lvl1pPr>
              <a:lnSpc>
                <a:spcPts val="1200"/>
              </a:lnSpc>
              <a:defRPr sz="1000" b="1">
                <a:solidFill>
                  <a:schemeClr val="bg2"/>
                </a:solidFill>
                <a:latin typeface="Arial" pitchFamily="34" charset="0"/>
              </a:defRPr>
            </a:lvl1pPr>
          </a:lstStyle>
          <a:p>
            <a:pPr>
              <a:defRPr/>
            </a:pPr>
            <a:r>
              <a:rPr lang="en-GB" dirty="0"/>
              <a:t>Chair of Work and Organizational Psychology — Gudela Grote</a:t>
            </a:r>
            <a:endParaRPr lang="en-GB" b="0" dirty="0"/>
          </a:p>
        </p:txBody>
      </p:sp>
      <p:grpSp>
        <p:nvGrpSpPr>
          <p:cNvPr id="29" name="Gruppieren 28"/>
          <p:cNvGrpSpPr/>
          <p:nvPr userDrawn="1"/>
        </p:nvGrpSpPr>
        <p:grpSpPr>
          <a:xfrm>
            <a:off x="-503567" y="-385093"/>
            <a:ext cx="12162590" cy="7098631"/>
            <a:chOff x="-376644" y="-387428"/>
            <a:chExt cx="9121942" cy="7098631"/>
          </a:xfrm>
        </p:grpSpPr>
        <p:cxnSp>
          <p:nvCxnSpPr>
            <p:cNvPr id="30" name="Gerade Verbindung 29"/>
            <p:cNvCxnSpPr/>
            <p:nvPr/>
          </p:nvCxnSpPr>
          <p:spPr>
            <a:xfrm rot="5400000">
              <a:off x="260990" y="-256540"/>
              <a:ext cx="262800" cy="1031"/>
            </a:xfrm>
            <a:prstGeom prst="line">
              <a:avLst/>
            </a:prstGeom>
            <a:ln w="6350" cap="flat" cmpd="sng" algn="ctr">
              <a:solidFill>
                <a:srgbClr val="FF3399"/>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1" name="Gerade Verbindung 30"/>
            <p:cNvCxnSpPr/>
            <p:nvPr/>
          </p:nvCxnSpPr>
          <p:spPr>
            <a:xfrm rot="5400000">
              <a:off x="8613383" y="-256544"/>
              <a:ext cx="262800" cy="1031"/>
            </a:xfrm>
            <a:prstGeom prst="line">
              <a:avLst/>
            </a:prstGeom>
            <a:ln w="6350" cap="flat" cmpd="sng" algn="ctr">
              <a:solidFill>
                <a:srgbClr val="FF3399"/>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2" name="Gerade Verbindung 31"/>
            <p:cNvCxnSpPr/>
            <p:nvPr userDrawn="1"/>
          </p:nvCxnSpPr>
          <p:spPr>
            <a:xfrm>
              <a:off x="-376644" y="1757835"/>
              <a:ext cx="262289" cy="0"/>
            </a:xfrm>
            <a:prstGeom prst="line">
              <a:avLst/>
            </a:prstGeom>
            <a:ln w="6350" cap="flat" cmpd="sng" algn="ctr">
              <a:solidFill>
                <a:srgbClr val="E10B80"/>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67064" y="1108182"/>
              <a:ext cx="262800" cy="1281"/>
            </a:xfrm>
            <a:prstGeom prst="line">
              <a:avLst/>
            </a:prstGeom>
            <a:ln w="6350" cap="flat" cmpd="sng" algn="ctr">
              <a:solidFill>
                <a:srgbClr val="E10B80"/>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6" name="Gerade Verbindung 35"/>
            <p:cNvCxnSpPr/>
            <p:nvPr userDrawn="1"/>
          </p:nvCxnSpPr>
          <p:spPr>
            <a:xfrm>
              <a:off x="-354205" y="6019875"/>
              <a:ext cx="262800" cy="0"/>
            </a:xfrm>
            <a:prstGeom prst="line">
              <a:avLst/>
            </a:prstGeom>
            <a:ln w="6350" cap="flat" cmpd="sng" algn="ctr">
              <a:solidFill>
                <a:srgbClr val="E10B80"/>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7" name="Gerade Verbindung 36"/>
            <p:cNvCxnSpPr/>
            <p:nvPr userDrawn="1"/>
          </p:nvCxnSpPr>
          <p:spPr>
            <a:xfrm>
              <a:off x="-352800" y="6234907"/>
              <a:ext cx="262800" cy="0"/>
            </a:xfrm>
            <a:prstGeom prst="line">
              <a:avLst/>
            </a:prstGeom>
            <a:ln w="6350" cap="flat" cmpd="sng" algn="ctr">
              <a:solidFill>
                <a:srgbClr val="E10B80"/>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8" name="Gerade Verbindung 37"/>
            <p:cNvCxnSpPr/>
            <p:nvPr userDrawn="1"/>
          </p:nvCxnSpPr>
          <p:spPr>
            <a:xfrm>
              <a:off x="-351824" y="6711203"/>
              <a:ext cx="262800" cy="0"/>
            </a:xfrm>
            <a:prstGeom prst="line">
              <a:avLst/>
            </a:prstGeom>
            <a:ln w="6350" cap="flat" cmpd="sng" algn="ctr">
              <a:solidFill>
                <a:srgbClr val="E10B80"/>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9" name="Gerade Verbindung 38"/>
            <p:cNvCxnSpPr/>
            <p:nvPr/>
          </p:nvCxnSpPr>
          <p:spPr>
            <a:xfrm rot="5400000">
              <a:off x="4387036" y="-256543"/>
              <a:ext cx="262800" cy="1031"/>
            </a:xfrm>
            <a:prstGeom prst="line">
              <a:avLst/>
            </a:prstGeom>
            <a:ln w="6350" cap="flat" cmpd="sng" algn="ctr">
              <a:solidFill>
                <a:srgbClr val="FF3399"/>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0" name="Gerade Verbindung 39"/>
            <p:cNvCxnSpPr/>
            <p:nvPr userDrawn="1"/>
          </p:nvCxnSpPr>
          <p:spPr>
            <a:xfrm>
              <a:off x="-367064" y="401197"/>
              <a:ext cx="262800" cy="1281"/>
            </a:xfrm>
            <a:prstGeom prst="line">
              <a:avLst/>
            </a:prstGeom>
            <a:ln w="6350" cap="flat" cmpd="sng" algn="ctr">
              <a:solidFill>
                <a:srgbClr val="E10B80"/>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42" name="Gerade Verbindung 41"/>
            <p:cNvCxnSpPr/>
            <p:nvPr userDrawn="1"/>
          </p:nvCxnSpPr>
          <p:spPr>
            <a:xfrm rot="5400000">
              <a:off x="659220" y="-256543"/>
              <a:ext cx="262800" cy="1031"/>
            </a:xfrm>
            <a:prstGeom prst="line">
              <a:avLst/>
            </a:prstGeom>
            <a:ln w="6350" cap="flat" cmpd="sng" algn="ctr">
              <a:solidFill>
                <a:srgbClr val="FF3399"/>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3" name="Gerade Verbindung 42"/>
            <p:cNvCxnSpPr/>
            <p:nvPr userDrawn="1"/>
          </p:nvCxnSpPr>
          <p:spPr>
            <a:xfrm rot="5400000">
              <a:off x="4494681" y="-256543"/>
              <a:ext cx="262800" cy="1031"/>
            </a:xfrm>
            <a:prstGeom prst="line">
              <a:avLst/>
            </a:prstGeom>
            <a:ln w="6350" cap="flat" cmpd="sng" algn="ctr">
              <a:solidFill>
                <a:srgbClr val="FF3399"/>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4" name="Gerade Verbindung 43"/>
            <p:cNvCxnSpPr/>
            <p:nvPr userDrawn="1"/>
          </p:nvCxnSpPr>
          <p:spPr>
            <a:xfrm>
              <a:off x="-376644" y="1477687"/>
              <a:ext cx="262289" cy="0"/>
            </a:xfrm>
            <a:prstGeom prst="line">
              <a:avLst/>
            </a:prstGeom>
            <a:ln w="6350" cap="flat" cmpd="sng" algn="ctr">
              <a:solidFill>
                <a:srgbClr val="E10B80"/>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grpSp>
      <p:grpSp>
        <p:nvGrpSpPr>
          <p:cNvPr id="2" name="Gruppieren 1"/>
          <p:cNvGrpSpPr/>
          <p:nvPr userDrawn="1"/>
        </p:nvGrpSpPr>
        <p:grpSpPr>
          <a:xfrm>
            <a:off x="11157221" y="6203950"/>
            <a:ext cx="507869" cy="519112"/>
            <a:chOff x="11160126" y="6203950"/>
            <a:chExt cx="508000" cy="519112"/>
          </a:xfrm>
        </p:grpSpPr>
        <p:sp>
          <p:nvSpPr>
            <p:cNvPr id="41" name="Freeform 5"/>
            <p:cNvSpPr>
              <a:spLocks noEditPoints="1"/>
            </p:cNvSpPr>
            <p:nvPr userDrawn="1"/>
          </p:nvSpPr>
          <p:spPr bwMode="auto">
            <a:xfrm>
              <a:off x="11160126" y="6203950"/>
              <a:ext cx="239713" cy="519112"/>
            </a:xfrm>
            <a:custGeom>
              <a:avLst/>
              <a:gdLst>
                <a:gd name="T0" fmla="*/ 83 w 167"/>
                <a:gd name="T1" fmla="*/ 169 h 356"/>
                <a:gd name="T2" fmla="*/ 83 w 167"/>
                <a:gd name="T3" fmla="*/ 169 h 356"/>
                <a:gd name="T4" fmla="*/ 40 w 167"/>
                <a:gd name="T5" fmla="*/ 126 h 356"/>
                <a:gd name="T6" fmla="*/ 83 w 167"/>
                <a:gd name="T7" fmla="*/ 83 h 356"/>
                <a:gd name="T8" fmla="*/ 126 w 167"/>
                <a:gd name="T9" fmla="*/ 126 h 356"/>
                <a:gd name="T10" fmla="*/ 83 w 167"/>
                <a:gd name="T11" fmla="*/ 169 h 356"/>
                <a:gd name="T12" fmla="*/ 83 w 167"/>
                <a:gd name="T13" fmla="*/ 315 h 356"/>
                <a:gd name="T14" fmla="*/ 83 w 167"/>
                <a:gd name="T15" fmla="*/ 315 h 356"/>
                <a:gd name="T16" fmla="*/ 40 w 167"/>
                <a:gd name="T17" fmla="*/ 272 h 356"/>
                <a:gd name="T18" fmla="*/ 83 w 167"/>
                <a:gd name="T19" fmla="*/ 229 h 356"/>
                <a:gd name="T20" fmla="*/ 126 w 167"/>
                <a:gd name="T21" fmla="*/ 272 h 356"/>
                <a:gd name="T22" fmla="*/ 83 w 167"/>
                <a:gd name="T23" fmla="*/ 315 h 356"/>
                <a:gd name="T24" fmla="*/ 167 w 167"/>
                <a:gd name="T25" fmla="*/ 125 h 356"/>
                <a:gd name="T26" fmla="*/ 167 w 167"/>
                <a:gd name="T27" fmla="*/ 125 h 356"/>
                <a:gd name="T28" fmla="*/ 167 w 167"/>
                <a:gd name="T29" fmla="*/ 0 h 356"/>
                <a:gd name="T30" fmla="*/ 127 w 167"/>
                <a:gd name="T31" fmla="*/ 0 h 356"/>
                <a:gd name="T32" fmla="*/ 127 w 167"/>
                <a:gd name="T33" fmla="*/ 54 h 356"/>
                <a:gd name="T34" fmla="*/ 83 w 167"/>
                <a:gd name="T35" fmla="*/ 42 h 356"/>
                <a:gd name="T36" fmla="*/ 0 w 167"/>
                <a:gd name="T37" fmla="*/ 125 h 356"/>
                <a:gd name="T38" fmla="*/ 43 w 167"/>
                <a:gd name="T39" fmla="*/ 199 h 356"/>
                <a:gd name="T40" fmla="*/ 0 w 167"/>
                <a:gd name="T41" fmla="*/ 272 h 356"/>
                <a:gd name="T42" fmla="*/ 83 w 167"/>
                <a:gd name="T43" fmla="*/ 356 h 356"/>
                <a:gd name="T44" fmla="*/ 127 w 167"/>
                <a:gd name="T45" fmla="*/ 344 h 356"/>
                <a:gd name="T46" fmla="*/ 127 w 167"/>
                <a:gd name="T47" fmla="*/ 356 h 356"/>
                <a:gd name="T48" fmla="*/ 167 w 167"/>
                <a:gd name="T49" fmla="*/ 356 h 356"/>
                <a:gd name="T50" fmla="*/ 167 w 167"/>
                <a:gd name="T51" fmla="*/ 272 h 356"/>
                <a:gd name="T52" fmla="*/ 123 w 167"/>
                <a:gd name="T53" fmla="*/ 199 h 356"/>
                <a:gd name="T54" fmla="*/ 167 w 167"/>
                <a:gd name="T55" fmla="*/ 12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7" h="356">
                  <a:moveTo>
                    <a:pt x="83" y="169"/>
                  </a:moveTo>
                  <a:lnTo>
                    <a:pt x="83" y="169"/>
                  </a:lnTo>
                  <a:cubicBezTo>
                    <a:pt x="60" y="169"/>
                    <a:pt x="40" y="149"/>
                    <a:pt x="40" y="126"/>
                  </a:cubicBezTo>
                  <a:cubicBezTo>
                    <a:pt x="40" y="102"/>
                    <a:pt x="60" y="83"/>
                    <a:pt x="83" y="83"/>
                  </a:cubicBezTo>
                  <a:cubicBezTo>
                    <a:pt x="107" y="83"/>
                    <a:pt x="126" y="102"/>
                    <a:pt x="126" y="126"/>
                  </a:cubicBezTo>
                  <a:cubicBezTo>
                    <a:pt x="126" y="149"/>
                    <a:pt x="107" y="169"/>
                    <a:pt x="83" y="169"/>
                  </a:cubicBezTo>
                  <a:close/>
                  <a:moveTo>
                    <a:pt x="83" y="315"/>
                  </a:moveTo>
                  <a:lnTo>
                    <a:pt x="83" y="315"/>
                  </a:lnTo>
                  <a:cubicBezTo>
                    <a:pt x="59" y="315"/>
                    <a:pt x="40" y="296"/>
                    <a:pt x="40" y="272"/>
                  </a:cubicBezTo>
                  <a:cubicBezTo>
                    <a:pt x="40" y="248"/>
                    <a:pt x="59" y="229"/>
                    <a:pt x="83" y="229"/>
                  </a:cubicBezTo>
                  <a:cubicBezTo>
                    <a:pt x="107" y="229"/>
                    <a:pt x="126" y="248"/>
                    <a:pt x="126" y="272"/>
                  </a:cubicBezTo>
                  <a:cubicBezTo>
                    <a:pt x="126" y="296"/>
                    <a:pt x="107" y="315"/>
                    <a:pt x="83" y="315"/>
                  </a:cubicBezTo>
                  <a:close/>
                  <a:moveTo>
                    <a:pt x="167" y="125"/>
                  </a:moveTo>
                  <a:lnTo>
                    <a:pt x="167" y="125"/>
                  </a:lnTo>
                  <a:lnTo>
                    <a:pt x="167" y="0"/>
                  </a:lnTo>
                  <a:lnTo>
                    <a:pt x="127" y="0"/>
                  </a:lnTo>
                  <a:lnTo>
                    <a:pt x="127" y="54"/>
                  </a:lnTo>
                  <a:cubicBezTo>
                    <a:pt x="114" y="46"/>
                    <a:pt x="99" y="42"/>
                    <a:pt x="83" y="42"/>
                  </a:cubicBezTo>
                  <a:cubicBezTo>
                    <a:pt x="37" y="42"/>
                    <a:pt x="0" y="79"/>
                    <a:pt x="0" y="125"/>
                  </a:cubicBezTo>
                  <a:cubicBezTo>
                    <a:pt x="0" y="157"/>
                    <a:pt x="17" y="185"/>
                    <a:pt x="43" y="199"/>
                  </a:cubicBezTo>
                  <a:cubicBezTo>
                    <a:pt x="17" y="213"/>
                    <a:pt x="0" y="241"/>
                    <a:pt x="0" y="272"/>
                  </a:cubicBezTo>
                  <a:cubicBezTo>
                    <a:pt x="0" y="319"/>
                    <a:pt x="37" y="356"/>
                    <a:pt x="83" y="356"/>
                  </a:cubicBezTo>
                  <a:cubicBezTo>
                    <a:pt x="99" y="356"/>
                    <a:pt x="114" y="352"/>
                    <a:pt x="127" y="344"/>
                  </a:cubicBezTo>
                  <a:lnTo>
                    <a:pt x="127" y="356"/>
                  </a:lnTo>
                  <a:lnTo>
                    <a:pt x="167" y="356"/>
                  </a:lnTo>
                  <a:lnTo>
                    <a:pt x="167" y="272"/>
                  </a:lnTo>
                  <a:cubicBezTo>
                    <a:pt x="167" y="241"/>
                    <a:pt x="149" y="213"/>
                    <a:pt x="123" y="199"/>
                  </a:cubicBezTo>
                  <a:cubicBezTo>
                    <a:pt x="149" y="185"/>
                    <a:pt x="167" y="157"/>
                    <a:pt x="167" y="12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799" dirty="0"/>
            </a:p>
          </p:txBody>
        </p:sp>
        <p:sp>
          <p:nvSpPr>
            <p:cNvPr id="45" name="Freeform 6"/>
            <p:cNvSpPr>
              <a:spLocks noEditPoints="1"/>
            </p:cNvSpPr>
            <p:nvPr userDrawn="1"/>
          </p:nvSpPr>
          <p:spPr bwMode="auto">
            <a:xfrm>
              <a:off x="11428413" y="6203950"/>
              <a:ext cx="239713" cy="519112"/>
            </a:xfrm>
            <a:custGeom>
              <a:avLst/>
              <a:gdLst>
                <a:gd name="T0" fmla="*/ 84 w 167"/>
                <a:gd name="T1" fmla="*/ 229 h 356"/>
                <a:gd name="T2" fmla="*/ 84 w 167"/>
                <a:gd name="T3" fmla="*/ 229 h 356"/>
                <a:gd name="T4" fmla="*/ 127 w 167"/>
                <a:gd name="T5" fmla="*/ 272 h 356"/>
                <a:gd name="T6" fmla="*/ 84 w 167"/>
                <a:gd name="T7" fmla="*/ 315 h 356"/>
                <a:gd name="T8" fmla="*/ 41 w 167"/>
                <a:gd name="T9" fmla="*/ 272 h 356"/>
                <a:gd name="T10" fmla="*/ 84 w 167"/>
                <a:gd name="T11" fmla="*/ 229 h 356"/>
                <a:gd name="T12" fmla="*/ 167 w 167"/>
                <a:gd name="T13" fmla="*/ 83 h 356"/>
                <a:gd name="T14" fmla="*/ 167 w 167"/>
                <a:gd name="T15" fmla="*/ 83 h 356"/>
                <a:gd name="T16" fmla="*/ 167 w 167"/>
                <a:gd name="T17" fmla="*/ 83 h 356"/>
                <a:gd name="T18" fmla="*/ 84 w 167"/>
                <a:gd name="T19" fmla="*/ 0 h 356"/>
                <a:gd name="T20" fmla="*/ 0 w 167"/>
                <a:gd name="T21" fmla="*/ 83 h 356"/>
                <a:gd name="T22" fmla="*/ 0 w 167"/>
                <a:gd name="T23" fmla="*/ 272 h 356"/>
                <a:gd name="T24" fmla="*/ 84 w 167"/>
                <a:gd name="T25" fmla="*/ 356 h 356"/>
                <a:gd name="T26" fmla="*/ 167 w 167"/>
                <a:gd name="T27" fmla="*/ 272 h 356"/>
                <a:gd name="T28" fmla="*/ 84 w 167"/>
                <a:gd name="T29" fmla="*/ 189 h 356"/>
                <a:gd name="T30" fmla="*/ 41 w 167"/>
                <a:gd name="T31" fmla="*/ 201 h 356"/>
                <a:gd name="T32" fmla="*/ 41 w 167"/>
                <a:gd name="T33" fmla="*/ 146 h 356"/>
                <a:gd name="T34" fmla="*/ 104 w 167"/>
                <a:gd name="T35" fmla="*/ 146 h 356"/>
                <a:gd name="T36" fmla="*/ 104 w 167"/>
                <a:gd name="T37" fmla="*/ 106 h 356"/>
                <a:gd name="T38" fmla="*/ 41 w 167"/>
                <a:gd name="T39" fmla="*/ 106 h 356"/>
                <a:gd name="T40" fmla="*/ 41 w 167"/>
                <a:gd name="T41" fmla="*/ 83 h 356"/>
                <a:gd name="T42" fmla="*/ 84 w 167"/>
                <a:gd name="T43" fmla="*/ 40 h 356"/>
                <a:gd name="T44" fmla="*/ 127 w 167"/>
                <a:gd name="T45" fmla="*/ 83 h 356"/>
                <a:gd name="T46" fmla="*/ 127 w 167"/>
                <a:gd name="T47" fmla="*/ 83 h 356"/>
                <a:gd name="T48" fmla="*/ 167 w 167"/>
                <a:gd name="T49" fmla="*/ 83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7" h="356">
                  <a:moveTo>
                    <a:pt x="84" y="229"/>
                  </a:moveTo>
                  <a:lnTo>
                    <a:pt x="84" y="229"/>
                  </a:lnTo>
                  <a:cubicBezTo>
                    <a:pt x="107" y="229"/>
                    <a:pt x="127" y="248"/>
                    <a:pt x="127" y="272"/>
                  </a:cubicBezTo>
                  <a:cubicBezTo>
                    <a:pt x="127" y="296"/>
                    <a:pt x="107" y="315"/>
                    <a:pt x="84" y="315"/>
                  </a:cubicBezTo>
                  <a:cubicBezTo>
                    <a:pt x="60" y="315"/>
                    <a:pt x="41" y="296"/>
                    <a:pt x="41" y="272"/>
                  </a:cubicBezTo>
                  <a:cubicBezTo>
                    <a:pt x="41" y="248"/>
                    <a:pt x="60" y="229"/>
                    <a:pt x="84" y="229"/>
                  </a:cubicBezTo>
                  <a:close/>
                  <a:moveTo>
                    <a:pt x="167" y="83"/>
                  </a:moveTo>
                  <a:lnTo>
                    <a:pt x="167" y="83"/>
                  </a:lnTo>
                  <a:lnTo>
                    <a:pt x="167" y="83"/>
                  </a:lnTo>
                  <a:cubicBezTo>
                    <a:pt x="167" y="37"/>
                    <a:pt x="130" y="0"/>
                    <a:pt x="84" y="0"/>
                  </a:cubicBezTo>
                  <a:cubicBezTo>
                    <a:pt x="38" y="0"/>
                    <a:pt x="0" y="37"/>
                    <a:pt x="0" y="83"/>
                  </a:cubicBezTo>
                  <a:lnTo>
                    <a:pt x="0" y="272"/>
                  </a:lnTo>
                  <a:cubicBezTo>
                    <a:pt x="0" y="319"/>
                    <a:pt x="37" y="356"/>
                    <a:pt x="84" y="356"/>
                  </a:cubicBezTo>
                  <a:cubicBezTo>
                    <a:pt x="130" y="356"/>
                    <a:pt x="167" y="319"/>
                    <a:pt x="167" y="272"/>
                  </a:cubicBezTo>
                  <a:cubicBezTo>
                    <a:pt x="167" y="226"/>
                    <a:pt x="130" y="189"/>
                    <a:pt x="84" y="189"/>
                  </a:cubicBezTo>
                  <a:cubicBezTo>
                    <a:pt x="68" y="189"/>
                    <a:pt x="53" y="193"/>
                    <a:pt x="41" y="201"/>
                  </a:cubicBezTo>
                  <a:lnTo>
                    <a:pt x="41" y="146"/>
                  </a:lnTo>
                  <a:lnTo>
                    <a:pt x="104" y="146"/>
                  </a:lnTo>
                  <a:lnTo>
                    <a:pt x="104" y="106"/>
                  </a:lnTo>
                  <a:lnTo>
                    <a:pt x="41" y="106"/>
                  </a:lnTo>
                  <a:cubicBezTo>
                    <a:pt x="41" y="106"/>
                    <a:pt x="41" y="83"/>
                    <a:pt x="41" y="83"/>
                  </a:cubicBezTo>
                  <a:cubicBezTo>
                    <a:pt x="41" y="60"/>
                    <a:pt x="60" y="40"/>
                    <a:pt x="84" y="40"/>
                  </a:cubicBezTo>
                  <a:cubicBezTo>
                    <a:pt x="108" y="40"/>
                    <a:pt x="127" y="60"/>
                    <a:pt x="127" y="83"/>
                  </a:cubicBezTo>
                  <a:lnTo>
                    <a:pt x="127" y="83"/>
                  </a:lnTo>
                  <a:lnTo>
                    <a:pt x="167" y="83"/>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799" dirty="0"/>
            </a:p>
          </p:txBody>
        </p:sp>
      </p:grpSp>
    </p:spTree>
    <p:extLst>
      <p:ext uri="{BB962C8B-B14F-4D97-AF65-F5344CB8AC3E}">
        <p14:creationId xmlns:p14="http://schemas.microsoft.com/office/powerpoint/2010/main" val="821482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02">
    <p:spTree>
      <p:nvGrpSpPr>
        <p:cNvPr id="1" name=""/>
        <p:cNvGrpSpPr/>
        <p:nvPr/>
      </p:nvGrpSpPr>
      <p:grpSpPr>
        <a:xfrm>
          <a:off x="0" y="0"/>
          <a:ext cx="0" cy="0"/>
          <a:chOff x="0" y="0"/>
          <a:chExt cx="0" cy="0"/>
        </a:xfrm>
      </p:grpSpPr>
      <p:sp>
        <p:nvSpPr>
          <p:cNvPr id="11" name="Bildplatzhalter 4">
            <a:extLst>
              <a:ext uri="{FF2B5EF4-FFF2-40B4-BE49-F238E27FC236}">
                <a16:creationId xmlns:a16="http://schemas.microsoft.com/office/drawing/2014/main" id="{8A01615F-450E-43D0-B554-DA3FBD48DF34}"/>
              </a:ext>
            </a:extLst>
          </p:cNvPr>
          <p:cNvSpPr>
            <a:spLocks noGrp="1"/>
          </p:cNvSpPr>
          <p:nvPr>
            <p:ph type="pic" sz="quarter" idx="11"/>
          </p:nvPr>
        </p:nvSpPr>
        <p:spPr>
          <a:xfrm>
            <a:off x="731838" y="1016000"/>
            <a:ext cx="10728325" cy="5256000"/>
          </a:xfrm>
        </p:spPr>
        <p:txBody>
          <a:bodyPr lIns="0" tIns="0" rIns="5580000" anchor="ctr" anchorCtr="0"/>
          <a:lstStyle>
            <a:lvl1pPr marL="0" indent="0" algn="ctr">
              <a:buNone/>
              <a:defRPr/>
            </a:lvl1pPr>
          </a:lstStyle>
          <a:p>
            <a:r>
              <a:rPr lang="de-DE" noProof="0"/>
              <a:t>Bild durch Klicken auf Symbol hinzufügen</a:t>
            </a:r>
            <a:endParaRPr lang="de-CH" noProof="0"/>
          </a:p>
        </p:txBody>
      </p:sp>
      <p:sp>
        <p:nvSpPr>
          <p:cNvPr id="2" name="Titel 1">
            <a:extLst>
              <a:ext uri="{FF2B5EF4-FFF2-40B4-BE49-F238E27FC236}">
                <a16:creationId xmlns:a16="http://schemas.microsoft.com/office/drawing/2014/main" id="{3491294E-BEE7-4DA8-BBC8-88E1A7B07AEF}"/>
              </a:ext>
            </a:extLst>
          </p:cNvPr>
          <p:cNvSpPr>
            <a:spLocks noGrp="1"/>
          </p:cNvSpPr>
          <p:nvPr>
            <p:ph type="ctrTitle"/>
          </p:nvPr>
        </p:nvSpPr>
        <p:spPr>
          <a:xfrm>
            <a:off x="6504000" y="2957494"/>
            <a:ext cx="5688000" cy="2268000"/>
          </a:xfrm>
          <a:solidFill>
            <a:schemeClr val="accent2"/>
          </a:solidFill>
        </p:spPr>
        <p:txBody>
          <a:bodyPr lIns="324000" tIns="252000" anchor="t" anchorCtr="0"/>
          <a:lstStyle>
            <a:lvl1pPr algn="l">
              <a:lnSpc>
                <a:spcPct val="100000"/>
              </a:lnSpc>
              <a:defRPr sz="3600">
                <a:solidFill>
                  <a:schemeClr val="bg1"/>
                </a:solidFill>
              </a:defRPr>
            </a:lvl1pPr>
          </a:lstStyle>
          <a:p>
            <a:r>
              <a:rPr lang="de-DE" noProof="0"/>
              <a:t>Mastertitelformat bearbeiten</a:t>
            </a:r>
            <a:endParaRPr lang="de-CH" noProof="0"/>
          </a:p>
        </p:txBody>
      </p:sp>
      <p:pic>
        <p:nvPicPr>
          <p:cNvPr id="10" name="Grafik 9">
            <a:extLst>
              <a:ext uri="{FF2B5EF4-FFF2-40B4-BE49-F238E27FC236}">
                <a16:creationId xmlns:a16="http://schemas.microsoft.com/office/drawing/2014/main" id="{0EE7317F-7892-4B0F-BA41-44765BB93F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8" y="360538"/>
            <a:ext cx="1765565" cy="288000"/>
          </a:xfrm>
          <a:prstGeom prst="rect">
            <a:avLst/>
          </a:prstGeom>
        </p:spPr>
      </p:pic>
      <p:sp>
        <p:nvSpPr>
          <p:cNvPr id="9" name="Textplatzhalter 3">
            <a:extLst>
              <a:ext uri="{FF2B5EF4-FFF2-40B4-BE49-F238E27FC236}">
                <a16:creationId xmlns:a16="http://schemas.microsoft.com/office/drawing/2014/main" id="{003A487C-8977-4264-A8A1-D6C1DB604682}"/>
              </a:ext>
            </a:extLst>
          </p:cNvPr>
          <p:cNvSpPr>
            <a:spLocks noGrp="1"/>
          </p:cNvSpPr>
          <p:nvPr>
            <p:ph type="body" sz="quarter" idx="13"/>
          </p:nvPr>
        </p:nvSpPr>
        <p:spPr>
          <a:xfrm>
            <a:off x="6845210" y="4639666"/>
            <a:ext cx="4320000" cy="468000"/>
          </a:xfrm>
        </p:spPr>
        <p:txBody>
          <a:bodyPr/>
          <a:lstStyle>
            <a:lvl1pPr marL="0" indent="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de-DE" noProof="0"/>
              <a:t>Mastertextformat bearbeiten
Zweite Ebene
Dritte Ebene
Vierte Ebene
Fünfte Ebene</a:t>
            </a:r>
          </a:p>
        </p:txBody>
      </p:sp>
      <p:sp>
        <p:nvSpPr>
          <p:cNvPr id="13" name="Bildplatzhalter 8">
            <a:extLst>
              <a:ext uri="{FF2B5EF4-FFF2-40B4-BE49-F238E27FC236}">
                <a16:creationId xmlns:a16="http://schemas.microsoft.com/office/drawing/2014/main" id="{E91D3734-CD8F-4F94-A813-570EF31C4732}"/>
              </a:ext>
            </a:extLst>
          </p:cNvPr>
          <p:cNvSpPr>
            <a:spLocks noGrp="1"/>
          </p:cNvSpPr>
          <p:nvPr>
            <p:ph type="pic" sz="quarter" idx="12"/>
          </p:nvPr>
        </p:nvSpPr>
        <p:spPr>
          <a:xfrm>
            <a:off x="10200163" y="6489088"/>
            <a:ext cx="1260000" cy="180000"/>
          </a:xfrm>
        </p:spPr>
        <p:txBody>
          <a:bodyPr/>
          <a:lstStyle>
            <a:lvl1pPr marL="0" indent="0" algn="l">
              <a:buNone/>
              <a:defRPr sz="700"/>
            </a:lvl1pPr>
          </a:lstStyle>
          <a:p>
            <a:r>
              <a:rPr lang="de-DE" noProof="0"/>
              <a:t>Bild durch Klicken auf Symbol hinzufügen</a:t>
            </a:r>
            <a:endParaRPr lang="de-CH" noProof="0"/>
          </a:p>
        </p:txBody>
      </p:sp>
      <p:sp>
        <p:nvSpPr>
          <p:cNvPr id="8" name="Textplatzhalter 5">
            <a:extLst>
              <a:ext uri="{FF2B5EF4-FFF2-40B4-BE49-F238E27FC236}">
                <a16:creationId xmlns:a16="http://schemas.microsoft.com/office/drawing/2014/main" id="{547D2927-4A99-4714-8EBA-F773EAA26308}"/>
              </a:ext>
            </a:extLst>
          </p:cNvPr>
          <p:cNvSpPr>
            <a:spLocks noGrp="1"/>
          </p:cNvSpPr>
          <p:nvPr>
            <p:ph type="body" sz="quarter" idx="16" hasCustomPrompt="1"/>
          </p:nvPr>
        </p:nvSpPr>
        <p:spPr>
          <a:xfrm>
            <a:off x="9696449" y="316800"/>
            <a:ext cx="1800000" cy="360000"/>
          </a:xfrm>
        </p:spPr>
        <p:txBody>
          <a:bodyPr anchor="b" anchorCtr="0"/>
          <a:lstStyle>
            <a:lvl1pPr marL="0" indent="0" algn="l">
              <a:spcBef>
                <a:spcPts val="0"/>
              </a:spcBef>
              <a:buNone/>
              <a:defRPr sz="1150"/>
            </a:lvl1pPr>
            <a:lvl2pPr>
              <a:defRPr sz="1150"/>
            </a:lvl2pPr>
            <a:lvl3pPr>
              <a:defRPr sz="1150"/>
            </a:lvl3pPr>
            <a:lvl4pPr>
              <a:defRPr sz="1150"/>
            </a:lvl4pPr>
            <a:lvl5pPr>
              <a:defRPr sz="1150"/>
            </a:lvl5pPr>
          </a:lstStyle>
          <a:p>
            <a:pPr lvl="0"/>
            <a:r>
              <a:rPr lang="de-DE" dirty="0"/>
              <a:t>Organisational </a:t>
            </a:r>
            <a:r>
              <a:rPr lang="de-DE" dirty="0" err="1"/>
              <a:t>unit</a:t>
            </a:r>
            <a:r>
              <a:rPr lang="de-DE" dirty="0"/>
              <a:t> verbal</a:t>
            </a:r>
            <a:br>
              <a:rPr lang="de-DE" dirty="0"/>
            </a:br>
            <a:r>
              <a:rPr lang="de-DE" dirty="0" err="1"/>
              <a:t>can</a:t>
            </a:r>
            <a:r>
              <a:rPr lang="de-DE" dirty="0"/>
              <a:t> </a:t>
            </a:r>
            <a:r>
              <a:rPr lang="de-DE" dirty="0" err="1"/>
              <a:t>be</a:t>
            </a:r>
            <a:r>
              <a:rPr lang="de-DE" dirty="0"/>
              <a:t> </a:t>
            </a:r>
            <a:r>
              <a:rPr lang="de-DE" dirty="0" err="1"/>
              <a:t>put</a:t>
            </a:r>
            <a:r>
              <a:rPr lang="de-DE" dirty="0"/>
              <a:t> on 2 </a:t>
            </a:r>
            <a:r>
              <a:rPr lang="de-DE" dirty="0" err="1"/>
              <a:t>lines</a:t>
            </a:r>
            <a:endParaRPr lang="de-DE" dirty="0"/>
          </a:p>
        </p:txBody>
      </p:sp>
    </p:spTree>
    <p:extLst>
      <p:ext uri="{BB962C8B-B14F-4D97-AF65-F5344CB8AC3E}">
        <p14:creationId xmlns:p14="http://schemas.microsoft.com/office/powerpoint/2010/main" val="100241141"/>
      </p:ext>
    </p:extLst>
  </p:cSld>
  <p:clrMapOvr>
    <a:masterClrMapping/>
  </p:clrMapOvr>
  <p:extLst>
    <p:ext uri="{DCECCB84-F9BA-43D5-87BE-67443E8EF086}">
      <p15:sldGuideLst xmlns:p15="http://schemas.microsoft.com/office/powerpoint/2012/main">
        <p15:guide id="3" orient="horz" pos="640">
          <p15:clr>
            <a:srgbClr val="FBAE40"/>
          </p15:clr>
        </p15:guide>
        <p15:guide id="4" orient="horz" pos="395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3_Titelfolie">
    <p:bg>
      <p:bgPr>
        <a:solidFill>
          <a:schemeClr val="tx2"/>
        </a:solidFill>
        <a:effectLst/>
      </p:bgPr>
    </p:bg>
    <p:spTree>
      <p:nvGrpSpPr>
        <p:cNvPr id="1" name=""/>
        <p:cNvGrpSpPr/>
        <p:nvPr/>
      </p:nvGrpSpPr>
      <p:grpSpPr>
        <a:xfrm>
          <a:off x="0" y="0"/>
          <a:ext cx="0" cy="0"/>
          <a:chOff x="0" y="0"/>
          <a:chExt cx="0" cy="0"/>
        </a:xfrm>
      </p:grpSpPr>
      <p:sp>
        <p:nvSpPr>
          <p:cNvPr id="6" name="Titel 5"/>
          <p:cNvSpPr>
            <a:spLocks noGrp="1"/>
          </p:cNvSpPr>
          <p:nvPr>
            <p:ph type="title" hasCustomPrompt="1"/>
          </p:nvPr>
        </p:nvSpPr>
        <p:spPr>
          <a:xfrm>
            <a:off x="522499" y="404816"/>
            <a:ext cx="11136524" cy="720725"/>
          </a:xfrm>
        </p:spPr>
        <p:txBody>
          <a:bodyPr/>
          <a:lstStyle>
            <a:lvl1pPr>
              <a:defRPr>
                <a:solidFill>
                  <a:schemeClr val="bg2"/>
                </a:solidFill>
              </a:defRPr>
            </a:lvl1pPr>
          </a:lstStyle>
          <a:p>
            <a:r>
              <a:rPr lang="en-GB" dirty="0"/>
              <a:t>Presentations- or chapter title (Title in 26pt)</a:t>
            </a:r>
          </a:p>
        </p:txBody>
      </p:sp>
      <p:grpSp>
        <p:nvGrpSpPr>
          <p:cNvPr id="46" name="Gruppieren 32"/>
          <p:cNvGrpSpPr/>
          <p:nvPr userDrawn="1"/>
        </p:nvGrpSpPr>
        <p:grpSpPr>
          <a:xfrm>
            <a:off x="3732561" y="7067551"/>
            <a:ext cx="4725608" cy="224972"/>
            <a:chOff x="2400736" y="7067551"/>
            <a:chExt cx="3544206" cy="224972"/>
          </a:xfrm>
        </p:grpSpPr>
        <p:sp>
          <p:nvSpPr>
            <p:cNvPr id="47" name="Rechteck 46"/>
            <p:cNvSpPr>
              <a:spLocks/>
            </p:cNvSpPr>
            <p:nvPr userDrawn="1"/>
          </p:nvSpPr>
          <p:spPr>
            <a:xfrm rot="16200000">
              <a:off x="3338428" y="7066637"/>
              <a:ext cx="224972" cy="226800"/>
            </a:xfrm>
            <a:prstGeom prst="rect">
              <a:avLst/>
            </a:prstGeom>
            <a:solidFill>
              <a:srgbClr val="492582"/>
            </a:solidFill>
            <a:ln>
              <a:noFill/>
            </a:ln>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lIns="63194" tIns="31597" rIns="63194" bIns="31597" rtlCol="0" anchor="ctr"/>
            <a:lstStyle/>
            <a:p>
              <a:pPr algn="ctr"/>
              <a:endParaRPr lang="en-GB" sz="1799" noProof="0" dirty="0">
                <a:latin typeface="Univers 55"/>
              </a:endParaRPr>
            </a:p>
          </p:txBody>
        </p:sp>
        <p:sp>
          <p:nvSpPr>
            <p:cNvPr id="59" name="Rechteck 58"/>
            <p:cNvSpPr>
              <a:spLocks/>
            </p:cNvSpPr>
            <p:nvPr userDrawn="1"/>
          </p:nvSpPr>
          <p:spPr>
            <a:xfrm rot="16200000">
              <a:off x="3678791" y="7066637"/>
              <a:ext cx="224972" cy="226800"/>
            </a:xfrm>
            <a:prstGeom prst="rect">
              <a:avLst/>
            </a:prstGeom>
            <a:solidFill>
              <a:srgbClr val="009036"/>
            </a:solidFill>
            <a:ln>
              <a:noFill/>
            </a:ln>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lIns="63194" tIns="31597" rIns="63194" bIns="31597" rtlCol="0" anchor="ctr"/>
            <a:lstStyle/>
            <a:p>
              <a:pPr algn="ctr"/>
              <a:endParaRPr lang="en-GB" sz="1799" noProof="0" dirty="0">
                <a:latin typeface="Univers 55"/>
              </a:endParaRPr>
            </a:p>
          </p:txBody>
        </p:sp>
        <p:sp>
          <p:nvSpPr>
            <p:cNvPr id="60" name="Rechteck 59"/>
            <p:cNvSpPr>
              <a:spLocks/>
            </p:cNvSpPr>
            <p:nvPr userDrawn="1"/>
          </p:nvSpPr>
          <p:spPr>
            <a:xfrm rot="16200000">
              <a:off x="4359517" y="7066637"/>
              <a:ext cx="224972" cy="226800"/>
            </a:xfrm>
            <a:prstGeom prst="rect">
              <a:avLst/>
            </a:prstGeom>
            <a:solidFill>
              <a:srgbClr val="F08600"/>
            </a:solidFill>
            <a:ln>
              <a:noFill/>
            </a:ln>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lIns="63194" tIns="31597" rIns="63194" bIns="31597" rtlCol="0" anchor="ctr"/>
            <a:lstStyle/>
            <a:p>
              <a:pPr algn="ctr"/>
              <a:endParaRPr lang="en-GB" sz="1799" noProof="0" dirty="0">
                <a:latin typeface="Univers 55"/>
              </a:endParaRPr>
            </a:p>
          </p:txBody>
        </p:sp>
        <p:sp>
          <p:nvSpPr>
            <p:cNvPr id="61" name="Rechteck 60"/>
            <p:cNvSpPr>
              <a:spLocks/>
            </p:cNvSpPr>
            <p:nvPr userDrawn="1"/>
          </p:nvSpPr>
          <p:spPr>
            <a:xfrm rot="16200000">
              <a:off x="4019154" y="7066637"/>
              <a:ext cx="224972" cy="226800"/>
            </a:xfrm>
            <a:prstGeom prst="rect">
              <a:avLst/>
            </a:prstGeom>
            <a:solidFill>
              <a:srgbClr val="E2001A"/>
            </a:solidFill>
            <a:ln>
              <a:noFill/>
            </a:ln>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lIns="63194" tIns="31597" rIns="63194" bIns="31597" rtlCol="0" anchor="ctr"/>
            <a:lstStyle/>
            <a:p>
              <a:pPr algn="ctr"/>
              <a:endParaRPr lang="en-GB" sz="1799" noProof="0" dirty="0">
                <a:latin typeface="Univers 55"/>
              </a:endParaRPr>
            </a:p>
          </p:txBody>
        </p:sp>
        <p:sp>
          <p:nvSpPr>
            <p:cNvPr id="62" name="Rechteck 61"/>
            <p:cNvSpPr>
              <a:spLocks/>
            </p:cNvSpPr>
            <p:nvPr userDrawn="1"/>
          </p:nvSpPr>
          <p:spPr>
            <a:xfrm rot="16200000">
              <a:off x="4699881" y="7066637"/>
              <a:ext cx="224972" cy="226800"/>
            </a:xfrm>
            <a:prstGeom prst="rect">
              <a:avLst/>
            </a:prstGeom>
            <a:solidFill>
              <a:srgbClr val="BA007C"/>
            </a:solidFill>
            <a:ln>
              <a:noFill/>
            </a:ln>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lIns="63194" tIns="31597" rIns="63194" bIns="31597" rtlCol="0" anchor="ctr"/>
            <a:lstStyle/>
            <a:p>
              <a:pPr algn="ctr"/>
              <a:endParaRPr lang="en-GB" sz="1799" noProof="0" dirty="0">
                <a:latin typeface="Univers 55"/>
              </a:endParaRPr>
            </a:p>
          </p:txBody>
        </p:sp>
        <p:sp>
          <p:nvSpPr>
            <p:cNvPr id="63" name="Rechteck 62"/>
            <p:cNvSpPr>
              <a:spLocks/>
            </p:cNvSpPr>
            <p:nvPr userDrawn="1"/>
          </p:nvSpPr>
          <p:spPr>
            <a:xfrm rot="16200000">
              <a:off x="5040244" y="7066637"/>
              <a:ext cx="224972" cy="226800"/>
            </a:xfrm>
            <a:prstGeom prst="rect">
              <a:avLst/>
            </a:prstGeom>
            <a:solidFill>
              <a:srgbClr val="009EE0"/>
            </a:solidFill>
            <a:ln>
              <a:noFill/>
            </a:ln>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lIns="63194" tIns="31597" rIns="63194" bIns="31597" rtlCol="0" anchor="ctr"/>
            <a:lstStyle/>
            <a:p>
              <a:pPr algn="ctr"/>
              <a:endParaRPr lang="en-GB" sz="1799" noProof="0" dirty="0">
                <a:latin typeface="Univers 55"/>
              </a:endParaRPr>
            </a:p>
          </p:txBody>
        </p:sp>
        <p:sp>
          <p:nvSpPr>
            <p:cNvPr id="64" name="Rechteck 63"/>
            <p:cNvSpPr>
              <a:spLocks/>
            </p:cNvSpPr>
            <p:nvPr userDrawn="1"/>
          </p:nvSpPr>
          <p:spPr>
            <a:xfrm rot="16200000">
              <a:off x="5380607" y="7066637"/>
              <a:ext cx="224972" cy="226800"/>
            </a:xfrm>
            <a:prstGeom prst="rect">
              <a:avLst/>
            </a:prstGeom>
            <a:solidFill>
              <a:srgbClr val="172983"/>
            </a:solidFill>
            <a:ln>
              <a:noFill/>
            </a:ln>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lIns="63194" tIns="31597" rIns="63194" bIns="31597" rtlCol="0" anchor="ctr"/>
            <a:lstStyle/>
            <a:p>
              <a:pPr algn="ctr"/>
              <a:endParaRPr lang="en-GB" sz="1799" noProof="0" dirty="0">
                <a:latin typeface="Univers 55"/>
              </a:endParaRPr>
            </a:p>
          </p:txBody>
        </p:sp>
        <p:sp>
          <p:nvSpPr>
            <p:cNvPr id="65" name="Rechteck 64"/>
            <p:cNvSpPr>
              <a:spLocks/>
            </p:cNvSpPr>
            <p:nvPr userDrawn="1"/>
          </p:nvSpPr>
          <p:spPr>
            <a:xfrm rot="16200000">
              <a:off x="2401650" y="7066637"/>
              <a:ext cx="224972" cy="226800"/>
            </a:xfrm>
            <a:prstGeom prst="rect">
              <a:avLst/>
            </a:prstGeom>
            <a:solidFill>
              <a:schemeClr val="bg1"/>
            </a:solidFill>
            <a:ln>
              <a:noFill/>
            </a:ln>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lIns="63194" tIns="31597" rIns="63194" bIns="31597" rtlCol="0" anchor="ctr"/>
            <a:lstStyle/>
            <a:p>
              <a:pPr algn="ctr"/>
              <a:endParaRPr lang="en-GB" sz="1799" noProof="0" dirty="0">
                <a:latin typeface="Univers 55"/>
              </a:endParaRPr>
            </a:p>
          </p:txBody>
        </p:sp>
        <p:sp>
          <p:nvSpPr>
            <p:cNvPr id="66" name="Rechteck 65"/>
            <p:cNvSpPr>
              <a:spLocks/>
            </p:cNvSpPr>
            <p:nvPr userDrawn="1"/>
          </p:nvSpPr>
          <p:spPr>
            <a:xfrm rot="16200000">
              <a:off x="2742013" y="7066637"/>
              <a:ext cx="224972" cy="226800"/>
            </a:xfrm>
            <a:prstGeom prst="rect">
              <a:avLst/>
            </a:prstGeom>
            <a:solidFill>
              <a:schemeClr val="tx1"/>
            </a:solidFill>
            <a:ln>
              <a:noFill/>
            </a:ln>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lIns="63194" tIns="31597" rIns="63194" bIns="31597" rtlCol="0" anchor="ctr"/>
            <a:lstStyle/>
            <a:p>
              <a:pPr algn="ctr"/>
              <a:endParaRPr lang="en-GB" sz="1799" noProof="0" dirty="0">
                <a:solidFill>
                  <a:schemeClr val="tx1"/>
                </a:solidFill>
                <a:latin typeface="Univers 55"/>
              </a:endParaRPr>
            </a:p>
          </p:txBody>
        </p:sp>
        <p:sp>
          <p:nvSpPr>
            <p:cNvPr id="67" name="Rechteck 66"/>
            <p:cNvSpPr>
              <a:spLocks/>
            </p:cNvSpPr>
            <p:nvPr userDrawn="1"/>
          </p:nvSpPr>
          <p:spPr>
            <a:xfrm rot="16200000">
              <a:off x="5719056" y="7066637"/>
              <a:ext cx="224972" cy="226800"/>
            </a:xfrm>
            <a:prstGeom prst="rect">
              <a:avLst/>
            </a:prstGeom>
            <a:solidFill>
              <a:srgbClr val="6D0E0F"/>
            </a:solidFill>
            <a:ln>
              <a:noFill/>
            </a:ln>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lIns="63194" tIns="31597" rIns="63194" bIns="31597" rtlCol="0" anchor="ctr"/>
            <a:lstStyle/>
            <a:p>
              <a:pPr algn="ctr"/>
              <a:endParaRPr lang="en-GB" sz="1799" noProof="0" dirty="0">
                <a:latin typeface="Univers 55"/>
              </a:endParaRPr>
            </a:p>
          </p:txBody>
        </p:sp>
      </p:grpSp>
      <p:sp>
        <p:nvSpPr>
          <p:cNvPr id="34" name="Rectangle 5"/>
          <p:cNvSpPr>
            <a:spLocks noGrp="1" noChangeArrowheads="1"/>
          </p:cNvSpPr>
          <p:nvPr>
            <p:ph type="ftr" sz="quarter" idx="3"/>
          </p:nvPr>
        </p:nvSpPr>
        <p:spPr bwMode="auto">
          <a:xfrm>
            <a:off x="528500" y="6237288"/>
            <a:ext cx="7846581" cy="476250"/>
          </a:xfrm>
          <a:prstGeom prst="rect">
            <a:avLst/>
          </a:prstGeom>
          <a:noFill/>
          <a:ln w="9525">
            <a:noFill/>
            <a:miter lim="800000"/>
            <a:headEnd/>
            <a:tailEnd/>
          </a:ln>
          <a:effectLst/>
        </p:spPr>
        <p:txBody>
          <a:bodyPr vert="horz" wrap="square" lIns="0" tIns="0" rIns="0" bIns="36000" numCol="1" anchor="b" anchorCtr="0" compatLnSpc="1">
            <a:prstTxWarp prst="textNoShape">
              <a:avLst/>
            </a:prstTxWarp>
          </a:bodyPr>
          <a:lstStyle>
            <a:lvl1pPr>
              <a:lnSpc>
                <a:spcPts val="1200"/>
              </a:lnSpc>
              <a:defRPr sz="1000" b="1">
                <a:solidFill>
                  <a:schemeClr val="bg2"/>
                </a:solidFill>
                <a:latin typeface="Arial" pitchFamily="34" charset="0"/>
              </a:defRPr>
            </a:lvl1pPr>
          </a:lstStyle>
          <a:p>
            <a:pPr>
              <a:defRPr/>
            </a:pPr>
            <a:r>
              <a:rPr lang="en-GB" dirty="0"/>
              <a:t>Chair of Work and Organizational Psychology — Gudela Grote</a:t>
            </a:r>
            <a:endParaRPr lang="en-GB" b="0" dirty="0"/>
          </a:p>
        </p:txBody>
      </p:sp>
      <p:grpSp>
        <p:nvGrpSpPr>
          <p:cNvPr id="29" name="Gruppieren 28"/>
          <p:cNvGrpSpPr/>
          <p:nvPr userDrawn="1"/>
        </p:nvGrpSpPr>
        <p:grpSpPr>
          <a:xfrm>
            <a:off x="-503567" y="-385093"/>
            <a:ext cx="12162590" cy="7098631"/>
            <a:chOff x="-376644" y="-387428"/>
            <a:chExt cx="9121942" cy="7098631"/>
          </a:xfrm>
        </p:grpSpPr>
        <p:cxnSp>
          <p:nvCxnSpPr>
            <p:cNvPr id="30" name="Gerade Verbindung 29"/>
            <p:cNvCxnSpPr/>
            <p:nvPr/>
          </p:nvCxnSpPr>
          <p:spPr>
            <a:xfrm rot="5400000">
              <a:off x="260990" y="-256540"/>
              <a:ext cx="262800" cy="1031"/>
            </a:xfrm>
            <a:prstGeom prst="line">
              <a:avLst/>
            </a:prstGeom>
            <a:ln w="6350" cap="flat" cmpd="sng" algn="ctr">
              <a:solidFill>
                <a:srgbClr val="FF3399"/>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1" name="Gerade Verbindung 30"/>
            <p:cNvCxnSpPr/>
            <p:nvPr/>
          </p:nvCxnSpPr>
          <p:spPr>
            <a:xfrm rot="5400000">
              <a:off x="8613383" y="-256544"/>
              <a:ext cx="262800" cy="1031"/>
            </a:xfrm>
            <a:prstGeom prst="line">
              <a:avLst/>
            </a:prstGeom>
            <a:ln w="6350" cap="flat" cmpd="sng" algn="ctr">
              <a:solidFill>
                <a:srgbClr val="FF3399"/>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2" name="Gerade Verbindung 31"/>
            <p:cNvCxnSpPr/>
            <p:nvPr userDrawn="1"/>
          </p:nvCxnSpPr>
          <p:spPr>
            <a:xfrm>
              <a:off x="-376644" y="1757835"/>
              <a:ext cx="262289" cy="0"/>
            </a:xfrm>
            <a:prstGeom prst="line">
              <a:avLst/>
            </a:prstGeom>
            <a:ln w="6350" cap="flat" cmpd="sng" algn="ctr">
              <a:solidFill>
                <a:srgbClr val="E10B80"/>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67064" y="1108182"/>
              <a:ext cx="262800" cy="1281"/>
            </a:xfrm>
            <a:prstGeom prst="line">
              <a:avLst/>
            </a:prstGeom>
            <a:ln w="6350" cap="flat" cmpd="sng" algn="ctr">
              <a:solidFill>
                <a:srgbClr val="E10B80"/>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6" name="Gerade Verbindung 35"/>
            <p:cNvCxnSpPr/>
            <p:nvPr userDrawn="1"/>
          </p:nvCxnSpPr>
          <p:spPr>
            <a:xfrm>
              <a:off x="-354205" y="6019875"/>
              <a:ext cx="262800" cy="0"/>
            </a:xfrm>
            <a:prstGeom prst="line">
              <a:avLst/>
            </a:prstGeom>
            <a:ln w="6350" cap="flat" cmpd="sng" algn="ctr">
              <a:solidFill>
                <a:srgbClr val="E10B80"/>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7" name="Gerade Verbindung 36"/>
            <p:cNvCxnSpPr/>
            <p:nvPr userDrawn="1"/>
          </p:nvCxnSpPr>
          <p:spPr>
            <a:xfrm>
              <a:off x="-352800" y="6234907"/>
              <a:ext cx="262800" cy="0"/>
            </a:xfrm>
            <a:prstGeom prst="line">
              <a:avLst/>
            </a:prstGeom>
            <a:ln w="6350" cap="flat" cmpd="sng" algn="ctr">
              <a:solidFill>
                <a:srgbClr val="E10B80"/>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8" name="Gerade Verbindung 37"/>
            <p:cNvCxnSpPr/>
            <p:nvPr userDrawn="1"/>
          </p:nvCxnSpPr>
          <p:spPr>
            <a:xfrm>
              <a:off x="-351824" y="6711203"/>
              <a:ext cx="262800" cy="0"/>
            </a:xfrm>
            <a:prstGeom prst="line">
              <a:avLst/>
            </a:prstGeom>
            <a:ln w="6350" cap="flat" cmpd="sng" algn="ctr">
              <a:solidFill>
                <a:srgbClr val="E10B80"/>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9" name="Gerade Verbindung 38"/>
            <p:cNvCxnSpPr/>
            <p:nvPr/>
          </p:nvCxnSpPr>
          <p:spPr>
            <a:xfrm rot="5400000">
              <a:off x="4387036" y="-256543"/>
              <a:ext cx="262800" cy="1031"/>
            </a:xfrm>
            <a:prstGeom prst="line">
              <a:avLst/>
            </a:prstGeom>
            <a:ln w="6350" cap="flat" cmpd="sng" algn="ctr">
              <a:solidFill>
                <a:srgbClr val="FF3399"/>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0" name="Gerade Verbindung 39"/>
            <p:cNvCxnSpPr/>
            <p:nvPr userDrawn="1"/>
          </p:nvCxnSpPr>
          <p:spPr>
            <a:xfrm>
              <a:off x="-367064" y="401197"/>
              <a:ext cx="262800" cy="1281"/>
            </a:xfrm>
            <a:prstGeom prst="line">
              <a:avLst/>
            </a:prstGeom>
            <a:ln w="6350" cap="flat" cmpd="sng" algn="ctr">
              <a:solidFill>
                <a:srgbClr val="E10B80"/>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42" name="Gerade Verbindung 41"/>
            <p:cNvCxnSpPr/>
            <p:nvPr userDrawn="1"/>
          </p:nvCxnSpPr>
          <p:spPr>
            <a:xfrm rot="5400000">
              <a:off x="659220" y="-256543"/>
              <a:ext cx="262800" cy="1031"/>
            </a:xfrm>
            <a:prstGeom prst="line">
              <a:avLst/>
            </a:prstGeom>
            <a:ln w="6350" cap="flat" cmpd="sng" algn="ctr">
              <a:solidFill>
                <a:srgbClr val="FF3399"/>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3" name="Gerade Verbindung 42"/>
            <p:cNvCxnSpPr/>
            <p:nvPr userDrawn="1"/>
          </p:nvCxnSpPr>
          <p:spPr>
            <a:xfrm rot="5400000">
              <a:off x="4494681" y="-256543"/>
              <a:ext cx="262800" cy="1031"/>
            </a:xfrm>
            <a:prstGeom prst="line">
              <a:avLst/>
            </a:prstGeom>
            <a:ln w="6350" cap="flat" cmpd="sng" algn="ctr">
              <a:solidFill>
                <a:srgbClr val="FF3399"/>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4" name="Gerade Verbindung 43"/>
            <p:cNvCxnSpPr/>
            <p:nvPr userDrawn="1"/>
          </p:nvCxnSpPr>
          <p:spPr>
            <a:xfrm>
              <a:off x="-376644" y="1477687"/>
              <a:ext cx="262289" cy="0"/>
            </a:xfrm>
            <a:prstGeom prst="line">
              <a:avLst/>
            </a:prstGeom>
            <a:ln w="6350" cap="flat" cmpd="sng" algn="ctr">
              <a:solidFill>
                <a:srgbClr val="E10B80"/>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grpSp>
      <p:grpSp>
        <p:nvGrpSpPr>
          <p:cNvPr id="2" name="Gruppieren 1"/>
          <p:cNvGrpSpPr/>
          <p:nvPr userDrawn="1"/>
        </p:nvGrpSpPr>
        <p:grpSpPr>
          <a:xfrm>
            <a:off x="11157221" y="6203950"/>
            <a:ext cx="507869" cy="519112"/>
            <a:chOff x="11160126" y="6203950"/>
            <a:chExt cx="508000" cy="519112"/>
          </a:xfrm>
        </p:grpSpPr>
        <p:sp>
          <p:nvSpPr>
            <p:cNvPr id="41" name="Freeform 5"/>
            <p:cNvSpPr>
              <a:spLocks noEditPoints="1"/>
            </p:cNvSpPr>
            <p:nvPr userDrawn="1"/>
          </p:nvSpPr>
          <p:spPr bwMode="auto">
            <a:xfrm>
              <a:off x="11160126" y="6203950"/>
              <a:ext cx="239713" cy="519112"/>
            </a:xfrm>
            <a:custGeom>
              <a:avLst/>
              <a:gdLst>
                <a:gd name="T0" fmla="*/ 83 w 167"/>
                <a:gd name="T1" fmla="*/ 169 h 356"/>
                <a:gd name="T2" fmla="*/ 83 w 167"/>
                <a:gd name="T3" fmla="*/ 169 h 356"/>
                <a:gd name="T4" fmla="*/ 40 w 167"/>
                <a:gd name="T5" fmla="*/ 126 h 356"/>
                <a:gd name="T6" fmla="*/ 83 w 167"/>
                <a:gd name="T7" fmla="*/ 83 h 356"/>
                <a:gd name="T8" fmla="*/ 126 w 167"/>
                <a:gd name="T9" fmla="*/ 126 h 356"/>
                <a:gd name="T10" fmla="*/ 83 w 167"/>
                <a:gd name="T11" fmla="*/ 169 h 356"/>
                <a:gd name="T12" fmla="*/ 83 w 167"/>
                <a:gd name="T13" fmla="*/ 315 h 356"/>
                <a:gd name="T14" fmla="*/ 83 w 167"/>
                <a:gd name="T15" fmla="*/ 315 h 356"/>
                <a:gd name="T16" fmla="*/ 40 w 167"/>
                <a:gd name="T17" fmla="*/ 272 h 356"/>
                <a:gd name="T18" fmla="*/ 83 w 167"/>
                <a:gd name="T19" fmla="*/ 229 h 356"/>
                <a:gd name="T20" fmla="*/ 126 w 167"/>
                <a:gd name="T21" fmla="*/ 272 h 356"/>
                <a:gd name="T22" fmla="*/ 83 w 167"/>
                <a:gd name="T23" fmla="*/ 315 h 356"/>
                <a:gd name="T24" fmla="*/ 167 w 167"/>
                <a:gd name="T25" fmla="*/ 125 h 356"/>
                <a:gd name="T26" fmla="*/ 167 w 167"/>
                <a:gd name="T27" fmla="*/ 125 h 356"/>
                <a:gd name="T28" fmla="*/ 167 w 167"/>
                <a:gd name="T29" fmla="*/ 0 h 356"/>
                <a:gd name="T30" fmla="*/ 127 w 167"/>
                <a:gd name="T31" fmla="*/ 0 h 356"/>
                <a:gd name="T32" fmla="*/ 127 w 167"/>
                <a:gd name="T33" fmla="*/ 54 h 356"/>
                <a:gd name="T34" fmla="*/ 83 w 167"/>
                <a:gd name="T35" fmla="*/ 42 h 356"/>
                <a:gd name="T36" fmla="*/ 0 w 167"/>
                <a:gd name="T37" fmla="*/ 125 h 356"/>
                <a:gd name="T38" fmla="*/ 43 w 167"/>
                <a:gd name="T39" fmla="*/ 199 h 356"/>
                <a:gd name="T40" fmla="*/ 0 w 167"/>
                <a:gd name="T41" fmla="*/ 272 h 356"/>
                <a:gd name="T42" fmla="*/ 83 w 167"/>
                <a:gd name="T43" fmla="*/ 356 h 356"/>
                <a:gd name="T44" fmla="*/ 127 w 167"/>
                <a:gd name="T45" fmla="*/ 344 h 356"/>
                <a:gd name="T46" fmla="*/ 127 w 167"/>
                <a:gd name="T47" fmla="*/ 356 h 356"/>
                <a:gd name="T48" fmla="*/ 167 w 167"/>
                <a:gd name="T49" fmla="*/ 356 h 356"/>
                <a:gd name="T50" fmla="*/ 167 w 167"/>
                <a:gd name="T51" fmla="*/ 272 h 356"/>
                <a:gd name="T52" fmla="*/ 123 w 167"/>
                <a:gd name="T53" fmla="*/ 199 h 356"/>
                <a:gd name="T54" fmla="*/ 167 w 167"/>
                <a:gd name="T55" fmla="*/ 12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7" h="356">
                  <a:moveTo>
                    <a:pt x="83" y="169"/>
                  </a:moveTo>
                  <a:lnTo>
                    <a:pt x="83" y="169"/>
                  </a:lnTo>
                  <a:cubicBezTo>
                    <a:pt x="60" y="169"/>
                    <a:pt x="40" y="149"/>
                    <a:pt x="40" y="126"/>
                  </a:cubicBezTo>
                  <a:cubicBezTo>
                    <a:pt x="40" y="102"/>
                    <a:pt x="60" y="83"/>
                    <a:pt x="83" y="83"/>
                  </a:cubicBezTo>
                  <a:cubicBezTo>
                    <a:pt x="107" y="83"/>
                    <a:pt x="126" y="102"/>
                    <a:pt x="126" y="126"/>
                  </a:cubicBezTo>
                  <a:cubicBezTo>
                    <a:pt x="126" y="149"/>
                    <a:pt x="107" y="169"/>
                    <a:pt x="83" y="169"/>
                  </a:cubicBezTo>
                  <a:close/>
                  <a:moveTo>
                    <a:pt x="83" y="315"/>
                  </a:moveTo>
                  <a:lnTo>
                    <a:pt x="83" y="315"/>
                  </a:lnTo>
                  <a:cubicBezTo>
                    <a:pt x="59" y="315"/>
                    <a:pt x="40" y="296"/>
                    <a:pt x="40" y="272"/>
                  </a:cubicBezTo>
                  <a:cubicBezTo>
                    <a:pt x="40" y="248"/>
                    <a:pt x="59" y="229"/>
                    <a:pt x="83" y="229"/>
                  </a:cubicBezTo>
                  <a:cubicBezTo>
                    <a:pt x="107" y="229"/>
                    <a:pt x="126" y="248"/>
                    <a:pt x="126" y="272"/>
                  </a:cubicBezTo>
                  <a:cubicBezTo>
                    <a:pt x="126" y="296"/>
                    <a:pt x="107" y="315"/>
                    <a:pt x="83" y="315"/>
                  </a:cubicBezTo>
                  <a:close/>
                  <a:moveTo>
                    <a:pt x="167" y="125"/>
                  </a:moveTo>
                  <a:lnTo>
                    <a:pt x="167" y="125"/>
                  </a:lnTo>
                  <a:lnTo>
                    <a:pt x="167" y="0"/>
                  </a:lnTo>
                  <a:lnTo>
                    <a:pt x="127" y="0"/>
                  </a:lnTo>
                  <a:lnTo>
                    <a:pt x="127" y="54"/>
                  </a:lnTo>
                  <a:cubicBezTo>
                    <a:pt x="114" y="46"/>
                    <a:pt x="99" y="42"/>
                    <a:pt x="83" y="42"/>
                  </a:cubicBezTo>
                  <a:cubicBezTo>
                    <a:pt x="37" y="42"/>
                    <a:pt x="0" y="79"/>
                    <a:pt x="0" y="125"/>
                  </a:cubicBezTo>
                  <a:cubicBezTo>
                    <a:pt x="0" y="157"/>
                    <a:pt x="17" y="185"/>
                    <a:pt x="43" y="199"/>
                  </a:cubicBezTo>
                  <a:cubicBezTo>
                    <a:pt x="17" y="213"/>
                    <a:pt x="0" y="241"/>
                    <a:pt x="0" y="272"/>
                  </a:cubicBezTo>
                  <a:cubicBezTo>
                    <a:pt x="0" y="319"/>
                    <a:pt x="37" y="356"/>
                    <a:pt x="83" y="356"/>
                  </a:cubicBezTo>
                  <a:cubicBezTo>
                    <a:pt x="99" y="356"/>
                    <a:pt x="114" y="352"/>
                    <a:pt x="127" y="344"/>
                  </a:cubicBezTo>
                  <a:lnTo>
                    <a:pt x="127" y="356"/>
                  </a:lnTo>
                  <a:lnTo>
                    <a:pt x="167" y="356"/>
                  </a:lnTo>
                  <a:lnTo>
                    <a:pt x="167" y="272"/>
                  </a:lnTo>
                  <a:cubicBezTo>
                    <a:pt x="167" y="241"/>
                    <a:pt x="149" y="213"/>
                    <a:pt x="123" y="199"/>
                  </a:cubicBezTo>
                  <a:cubicBezTo>
                    <a:pt x="149" y="185"/>
                    <a:pt x="167" y="157"/>
                    <a:pt x="167" y="12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799" dirty="0"/>
            </a:p>
          </p:txBody>
        </p:sp>
        <p:sp>
          <p:nvSpPr>
            <p:cNvPr id="45" name="Freeform 6"/>
            <p:cNvSpPr>
              <a:spLocks noEditPoints="1"/>
            </p:cNvSpPr>
            <p:nvPr userDrawn="1"/>
          </p:nvSpPr>
          <p:spPr bwMode="auto">
            <a:xfrm>
              <a:off x="11428413" y="6203950"/>
              <a:ext cx="239713" cy="519112"/>
            </a:xfrm>
            <a:custGeom>
              <a:avLst/>
              <a:gdLst>
                <a:gd name="T0" fmla="*/ 84 w 167"/>
                <a:gd name="T1" fmla="*/ 229 h 356"/>
                <a:gd name="T2" fmla="*/ 84 w 167"/>
                <a:gd name="T3" fmla="*/ 229 h 356"/>
                <a:gd name="T4" fmla="*/ 127 w 167"/>
                <a:gd name="T5" fmla="*/ 272 h 356"/>
                <a:gd name="T6" fmla="*/ 84 w 167"/>
                <a:gd name="T7" fmla="*/ 315 h 356"/>
                <a:gd name="T8" fmla="*/ 41 w 167"/>
                <a:gd name="T9" fmla="*/ 272 h 356"/>
                <a:gd name="T10" fmla="*/ 84 w 167"/>
                <a:gd name="T11" fmla="*/ 229 h 356"/>
                <a:gd name="T12" fmla="*/ 167 w 167"/>
                <a:gd name="T13" fmla="*/ 83 h 356"/>
                <a:gd name="T14" fmla="*/ 167 w 167"/>
                <a:gd name="T15" fmla="*/ 83 h 356"/>
                <a:gd name="T16" fmla="*/ 167 w 167"/>
                <a:gd name="T17" fmla="*/ 83 h 356"/>
                <a:gd name="T18" fmla="*/ 84 w 167"/>
                <a:gd name="T19" fmla="*/ 0 h 356"/>
                <a:gd name="T20" fmla="*/ 0 w 167"/>
                <a:gd name="T21" fmla="*/ 83 h 356"/>
                <a:gd name="T22" fmla="*/ 0 w 167"/>
                <a:gd name="T23" fmla="*/ 272 h 356"/>
                <a:gd name="T24" fmla="*/ 84 w 167"/>
                <a:gd name="T25" fmla="*/ 356 h 356"/>
                <a:gd name="T26" fmla="*/ 167 w 167"/>
                <a:gd name="T27" fmla="*/ 272 h 356"/>
                <a:gd name="T28" fmla="*/ 84 w 167"/>
                <a:gd name="T29" fmla="*/ 189 h 356"/>
                <a:gd name="T30" fmla="*/ 41 w 167"/>
                <a:gd name="T31" fmla="*/ 201 h 356"/>
                <a:gd name="T32" fmla="*/ 41 w 167"/>
                <a:gd name="T33" fmla="*/ 146 h 356"/>
                <a:gd name="T34" fmla="*/ 104 w 167"/>
                <a:gd name="T35" fmla="*/ 146 h 356"/>
                <a:gd name="T36" fmla="*/ 104 w 167"/>
                <a:gd name="T37" fmla="*/ 106 h 356"/>
                <a:gd name="T38" fmla="*/ 41 w 167"/>
                <a:gd name="T39" fmla="*/ 106 h 356"/>
                <a:gd name="T40" fmla="*/ 41 w 167"/>
                <a:gd name="T41" fmla="*/ 83 h 356"/>
                <a:gd name="T42" fmla="*/ 84 w 167"/>
                <a:gd name="T43" fmla="*/ 40 h 356"/>
                <a:gd name="T44" fmla="*/ 127 w 167"/>
                <a:gd name="T45" fmla="*/ 83 h 356"/>
                <a:gd name="T46" fmla="*/ 127 w 167"/>
                <a:gd name="T47" fmla="*/ 83 h 356"/>
                <a:gd name="T48" fmla="*/ 167 w 167"/>
                <a:gd name="T49" fmla="*/ 83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7" h="356">
                  <a:moveTo>
                    <a:pt x="84" y="229"/>
                  </a:moveTo>
                  <a:lnTo>
                    <a:pt x="84" y="229"/>
                  </a:lnTo>
                  <a:cubicBezTo>
                    <a:pt x="107" y="229"/>
                    <a:pt x="127" y="248"/>
                    <a:pt x="127" y="272"/>
                  </a:cubicBezTo>
                  <a:cubicBezTo>
                    <a:pt x="127" y="296"/>
                    <a:pt x="107" y="315"/>
                    <a:pt x="84" y="315"/>
                  </a:cubicBezTo>
                  <a:cubicBezTo>
                    <a:pt x="60" y="315"/>
                    <a:pt x="41" y="296"/>
                    <a:pt x="41" y="272"/>
                  </a:cubicBezTo>
                  <a:cubicBezTo>
                    <a:pt x="41" y="248"/>
                    <a:pt x="60" y="229"/>
                    <a:pt x="84" y="229"/>
                  </a:cubicBezTo>
                  <a:close/>
                  <a:moveTo>
                    <a:pt x="167" y="83"/>
                  </a:moveTo>
                  <a:lnTo>
                    <a:pt x="167" y="83"/>
                  </a:lnTo>
                  <a:lnTo>
                    <a:pt x="167" y="83"/>
                  </a:lnTo>
                  <a:cubicBezTo>
                    <a:pt x="167" y="37"/>
                    <a:pt x="130" y="0"/>
                    <a:pt x="84" y="0"/>
                  </a:cubicBezTo>
                  <a:cubicBezTo>
                    <a:pt x="38" y="0"/>
                    <a:pt x="0" y="37"/>
                    <a:pt x="0" y="83"/>
                  </a:cubicBezTo>
                  <a:lnTo>
                    <a:pt x="0" y="272"/>
                  </a:lnTo>
                  <a:cubicBezTo>
                    <a:pt x="0" y="319"/>
                    <a:pt x="37" y="356"/>
                    <a:pt x="84" y="356"/>
                  </a:cubicBezTo>
                  <a:cubicBezTo>
                    <a:pt x="130" y="356"/>
                    <a:pt x="167" y="319"/>
                    <a:pt x="167" y="272"/>
                  </a:cubicBezTo>
                  <a:cubicBezTo>
                    <a:pt x="167" y="226"/>
                    <a:pt x="130" y="189"/>
                    <a:pt x="84" y="189"/>
                  </a:cubicBezTo>
                  <a:cubicBezTo>
                    <a:pt x="68" y="189"/>
                    <a:pt x="53" y="193"/>
                    <a:pt x="41" y="201"/>
                  </a:cubicBezTo>
                  <a:lnTo>
                    <a:pt x="41" y="146"/>
                  </a:lnTo>
                  <a:lnTo>
                    <a:pt x="104" y="146"/>
                  </a:lnTo>
                  <a:lnTo>
                    <a:pt x="104" y="106"/>
                  </a:lnTo>
                  <a:lnTo>
                    <a:pt x="41" y="106"/>
                  </a:lnTo>
                  <a:cubicBezTo>
                    <a:pt x="41" y="106"/>
                    <a:pt x="41" y="83"/>
                    <a:pt x="41" y="83"/>
                  </a:cubicBezTo>
                  <a:cubicBezTo>
                    <a:pt x="41" y="60"/>
                    <a:pt x="60" y="40"/>
                    <a:pt x="84" y="40"/>
                  </a:cubicBezTo>
                  <a:cubicBezTo>
                    <a:pt x="108" y="40"/>
                    <a:pt x="127" y="60"/>
                    <a:pt x="127" y="83"/>
                  </a:cubicBezTo>
                  <a:lnTo>
                    <a:pt x="127" y="83"/>
                  </a:lnTo>
                  <a:lnTo>
                    <a:pt x="167" y="83"/>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799" dirty="0"/>
            </a:p>
          </p:txBody>
        </p:sp>
      </p:grpSp>
    </p:spTree>
    <p:extLst>
      <p:ext uri="{BB962C8B-B14F-4D97-AF65-F5344CB8AC3E}">
        <p14:creationId xmlns:p14="http://schemas.microsoft.com/office/powerpoint/2010/main" val="3575903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03">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62D94F76-218E-49F2-87F8-05982912ED18}"/>
              </a:ext>
            </a:extLst>
          </p:cNvPr>
          <p:cNvSpPr/>
          <p:nvPr userDrawn="1"/>
        </p:nvSpPr>
        <p:spPr>
          <a:xfrm>
            <a:off x="731838" y="1016000"/>
            <a:ext cx="10728325" cy="5257800"/>
          </a:xfrm>
          <a:prstGeom prst="rect">
            <a:avLst/>
          </a:prstGeom>
          <a:solidFill>
            <a:srgbClr val="485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a:p>
        </p:txBody>
      </p:sp>
      <p:sp>
        <p:nvSpPr>
          <p:cNvPr id="2" name="Titel 1">
            <a:extLst>
              <a:ext uri="{FF2B5EF4-FFF2-40B4-BE49-F238E27FC236}">
                <a16:creationId xmlns:a16="http://schemas.microsoft.com/office/drawing/2014/main" id="{3491294E-BEE7-4DA8-BBC8-88E1A7B07AEF}"/>
              </a:ext>
            </a:extLst>
          </p:cNvPr>
          <p:cNvSpPr>
            <a:spLocks noGrp="1"/>
          </p:cNvSpPr>
          <p:nvPr>
            <p:ph type="ctrTitle"/>
          </p:nvPr>
        </p:nvSpPr>
        <p:spPr>
          <a:xfrm>
            <a:off x="-1" y="1940405"/>
            <a:ext cx="10188000" cy="3420000"/>
          </a:xfrm>
          <a:solidFill>
            <a:srgbClr val="72791C"/>
          </a:solidFill>
          <a:ln>
            <a:noFill/>
          </a:ln>
        </p:spPr>
        <p:txBody>
          <a:bodyPr lIns="1080000" tIns="252000" anchor="t" anchorCtr="0"/>
          <a:lstStyle>
            <a:lvl1pPr algn="l">
              <a:lnSpc>
                <a:spcPct val="100000"/>
              </a:lnSpc>
              <a:defRPr sz="3600">
                <a:solidFill>
                  <a:schemeClr val="bg1"/>
                </a:solidFill>
              </a:defRPr>
            </a:lvl1pPr>
          </a:lstStyle>
          <a:p>
            <a:r>
              <a:rPr lang="de-DE" noProof="0"/>
              <a:t>Mastertitelformat bearbeiten</a:t>
            </a:r>
            <a:endParaRPr lang="de-CH" noProof="0"/>
          </a:p>
        </p:txBody>
      </p:sp>
      <p:pic>
        <p:nvPicPr>
          <p:cNvPr id="10" name="Grafik 9">
            <a:extLst>
              <a:ext uri="{FF2B5EF4-FFF2-40B4-BE49-F238E27FC236}">
                <a16:creationId xmlns:a16="http://schemas.microsoft.com/office/drawing/2014/main" id="{0EE7317F-7892-4B0F-BA41-44765BB93F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8" y="360538"/>
            <a:ext cx="1765565" cy="288000"/>
          </a:xfrm>
          <a:prstGeom prst="rect">
            <a:avLst/>
          </a:prstGeom>
        </p:spPr>
      </p:pic>
      <p:sp>
        <p:nvSpPr>
          <p:cNvPr id="7" name="Textplatzhalter 3">
            <a:extLst>
              <a:ext uri="{FF2B5EF4-FFF2-40B4-BE49-F238E27FC236}">
                <a16:creationId xmlns:a16="http://schemas.microsoft.com/office/drawing/2014/main" id="{0503E57F-F89F-431B-8D38-7CC97B7C201A}"/>
              </a:ext>
            </a:extLst>
          </p:cNvPr>
          <p:cNvSpPr>
            <a:spLocks noGrp="1"/>
          </p:cNvSpPr>
          <p:nvPr>
            <p:ph type="body" sz="quarter" idx="13"/>
          </p:nvPr>
        </p:nvSpPr>
        <p:spPr>
          <a:xfrm>
            <a:off x="1078516" y="4217884"/>
            <a:ext cx="8640000" cy="1008000"/>
          </a:xfrm>
        </p:spPr>
        <p:txBody>
          <a:bodyPr/>
          <a:lstStyle>
            <a:lvl1pPr marL="0" indent="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de-DE" noProof="0"/>
              <a:t>Mastertextformat bearbeiten
Zweite Ebene
Dritte Ebene
Vierte Ebene
Fünfte Ebene</a:t>
            </a:r>
          </a:p>
        </p:txBody>
      </p:sp>
      <p:sp>
        <p:nvSpPr>
          <p:cNvPr id="12" name="Bildplatzhalter 8">
            <a:extLst>
              <a:ext uri="{FF2B5EF4-FFF2-40B4-BE49-F238E27FC236}">
                <a16:creationId xmlns:a16="http://schemas.microsoft.com/office/drawing/2014/main" id="{1BEB6197-C509-4752-B57E-CEE955F5D926}"/>
              </a:ext>
            </a:extLst>
          </p:cNvPr>
          <p:cNvSpPr>
            <a:spLocks noGrp="1"/>
          </p:cNvSpPr>
          <p:nvPr>
            <p:ph type="pic" sz="quarter" idx="12"/>
          </p:nvPr>
        </p:nvSpPr>
        <p:spPr>
          <a:xfrm>
            <a:off x="10200163" y="6489088"/>
            <a:ext cx="1260000" cy="180000"/>
          </a:xfrm>
        </p:spPr>
        <p:txBody>
          <a:bodyPr/>
          <a:lstStyle>
            <a:lvl1pPr marL="0" indent="0" algn="l">
              <a:buNone/>
              <a:defRPr sz="700"/>
            </a:lvl1pPr>
          </a:lstStyle>
          <a:p>
            <a:r>
              <a:rPr lang="de-DE" noProof="0"/>
              <a:t>Bild durch Klicken auf Symbol hinzufügen</a:t>
            </a:r>
            <a:endParaRPr lang="de-CH" noProof="0"/>
          </a:p>
        </p:txBody>
      </p:sp>
      <p:sp>
        <p:nvSpPr>
          <p:cNvPr id="8" name="Textplatzhalter 5">
            <a:extLst>
              <a:ext uri="{FF2B5EF4-FFF2-40B4-BE49-F238E27FC236}">
                <a16:creationId xmlns:a16="http://schemas.microsoft.com/office/drawing/2014/main" id="{4ADF7DEC-21BD-45CA-9E91-B9F58A69F621}"/>
              </a:ext>
            </a:extLst>
          </p:cNvPr>
          <p:cNvSpPr>
            <a:spLocks noGrp="1"/>
          </p:cNvSpPr>
          <p:nvPr>
            <p:ph type="body" sz="quarter" idx="16" hasCustomPrompt="1"/>
          </p:nvPr>
        </p:nvSpPr>
        <p:spPr>
          <a:xfrm>
            <a:off x="9696449" y="316800"/>
            <a:ext cx="1800000" cy="360000"/>
          </a:xfrm>
        </p:spPr>
        <p:txBody>
          <a:bodyPr anchor="b" anchorCtr="0"/>
          <a:lstStyle>
            <a:lvl1pPr marL="0" indent="0" algn="l">
              <a:spcBef>
                <a:spcPts val="0"/>
              </a:spcBef>
              <a:buNone/>
              <a:defRPr sz="1150"/>
            </a:lvl1pPr>
            <a:lvl2pPr>
              <a:defRPr sz="1150"/>
            </a:lvl2pPr>
            <a:lvl3pPr>
              <a:defRPr sz="1150"/>
            </a:lvl3pPr>
            <a:lvl4pPr>
              <a:defRPr sz="1150"/>
            </a:lvl4pPr>
            <a:lvl5pPr>
              <a:defRPr sz="1150"/>
            </a:lvl5pPr>
          </a:lstStyle>
          <a:p>
            <a:pPr lvl="0"/>
            <a:r>
              <a:rPr lang="de-DE" dirty="0"/>
              <a:t>Organisational </a:t>
            </a:r>
            <a:r>
              <a:rPr lang="de-DE" dirty="0" err="1"/>
              <a:t>unit</a:t>
            </a:r>
            <a:r>
              <a:rPr lang="de-DE" dirty="0"/>
              <a:t> verbal</a:t>
            </a:r>
            <a:br>
              <a:rPr lang="de-DE" dirty="0"/>
            </a:br>
            <a:r>
              <a:rPr lang="de-DE" dirty="0" err="1"/>
              <a:t>can</a:t>
            </a:r>
            <a:r>
              <a:rPr lang="de-DE" dirty="0"/>
              <a:t> </a:t>
            </a:r>
            <a:r>
              <a:rPr lang="de-DE" dirty="0" err="1"/>
              <a:t>be</a:t>
            </a:r>
            <a:r>
              <a:rPr lang="de-DE" dirty="0"/>
              <a:t> </a:t>
            </a:r>
            <a:r>
              <a:rPr lang="de-DE" dirty="0" err="1"/>
              <a:t>put</a:t>
            </a:r>
            <a:r>
              <a:rPr lang="de-DE" dirty="0"/>
              <a:t> on 2 </a:t>
            </a:r>
            <a:r>
              <a:rPr lang="de-DE" dirty="0" err="1"/>
              <a:t>lines</a:t>
            </a:r>
            <a:endParaRPr lang="de-DE" dirty="0"/>
          </a:p>
        </p:txBody>
      </p:sp>
    </p:spTree>
    <p:extLst>
      <p:ext uri="{BB962C8B-B14F-4D97-AF65-F5344CB8AC3E}">
        <p14:creationId xmlns:p14="http://schemas.microsoft.com/office/powerpoint/2010/main" val="3924069494"/>
      </p:ext>
    </p:extLst>
  </p:cSld>
  <p:clrMapOvr>
    <a:masterClrMapping/>
  </p:clrMapOvr>
  <p:extLst>
    <p:ext uri="{DCECCB84-F9BA-43D5-87BE-67443E8EF086}">
      <p15:sldGuideLst xmlns:p15="http://schemas.microsoft.com/office/powerpoint/2012/main">
        <p15:guide id="3" orient="horz" pos="640">
          <p15:clr>
            <a:srgbClr val="FBAE40"/>
          </p15:clr>
        </p15:guide>
        <p15:guide id="4" orient="horz" pos="39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04">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91294E-BEE7-4DA8-BBC8-88E1A7B07AEF}"/>
              </a:ext>
            </a:extLst>
          </p:cNvPr>
          <p:cNvSpPr>
            <a:spLocks noGrp="1"/>
          </p:cNvSpPr>
          <p:nvPr>
            <p:ph type="ctrTitle"/>
          </p:nvPr>
        </p:nvSpPr>
        <p:spPr>
          <a:xfrm>
            <a:off x="731837" y="1016000"/>
            <a:ext cx="10728326" cy="5256000"/>
          </a:xfrm>
          <a:solidFill>
            <a:schemeClr val="accent2"/>
          </a:solidFill>
          <a:ln>
            <a:noFill/>
          </a:ln>
        </p:spPr>
        <p:txBody>
          <a:bodyPr lIns="324000" tIns="1152000" anchor="t" anchorCtr="0"/>
          <a:lstStyle>
            <a:lvl1pPr algn="l">
              <a:lnSpc>
                <a:spcPct val="100000"/>
              </a:lnSpc>
              <a:defRPr sz="3600">
                <a:solidFill>
                  <a:schemeClr val="bg1"/>
                </a:solidFill>
              </a:defRPr>
            </a:lvl1pPr>
          </a:lstStyle>
          <a:p>
            <a:r>
              <a:rPr lang="de-DE" noProof="0"/>
              <a:t>Mastertitelformat bearbeiten</a:t>
            </a:r>
            <a:endParaRPr lang="de-CH" noProof="0"/>
          </a:p>
        </p:txBody>
      </p:sp>
      <p:pic>
        <p:nvPicPr>
          <p:cNvPr id="10" name="Grafik 9">
            <a:extLst>
              <a:ext uri="{FF2B5EF4-FFF2-40B4-BE49-F238E27FC236}">
                <a16:creationId xmlns:a16="http://schemas.microsoft.com/office/drawing/2014/main" id="{0EE7317F-7892-4B0F-BA41-44765BB93F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8" y="360538"/>
            <a:ext cx="1765565" cy="288000"/>
          </a:xfrm>
          <a:prstGeom prst="rect">
            <a:avLst/>
          </a:prstGeom>
        </p:spPr>
      </p:pic>
      <p:sp>
        <p:nvSpPr>
          <p:cNvPr id="6" name="Textplatzhalter 3">
            <a:extLst>
              <a:ext uri="{FF2B5EF4-FFF2-40B4-BE49-F238E27FC236}">
                <a16:creationId xmlns:a16="http://schemas.microsoft.com/office/drawing/2014/main" id="{5FCAD79B-EF47-46A0-9575-229F3DAA72F5}"/>
              </a:ext>
            </a:extLst>
          </p:cNvPr>
          <p:cNvSpPr>
            <a:spLocks noGrp="1"/>
          </p:cNvSpPr>
          <p:nvPr>
            <p:ph type="body" sz="quarter" idx="13"/>
          </p:nvPr>
        </p:nvSpPr>
        <p:spPr>
          <a:xfrm>
            <a:off x="1078515" y="5122625"/>
            <a:ext cx="10044000" cy="1008000"/>
          </a:xfrm>
        </p:spPr>
        <p:txBody>
          <a:bodyPr/>
          <a:lstStyle>
            <a:lvl1pPr marL="0" indent="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de-DE" noProof="0"/>
              <a:t>Mastertextformat bearbeiten
Zweite Ebene
Dritte Ebene
Vierte Ebene
Fünfte Ebene</a:t>
            </a:r>
          </a:p>
        </p:txBody>
      </p:sp>
      <p:sp>
        <p:nvSpPr>
          <p:cNvPr id="8" name="Bildplatzhalter 8">
            <a:extLst>
              <a:ext uri="{FF2B5EF4-FFF2-40B4-BE49-F238E27FC236}">
                <a16:creationId xmlns:a16="http://schemas.microsoft.com/office/drawing/2014/main" id="{72236FC6-C8FF-43C1-86B9-BF112345926F}"/>
              </a:ext>
            </a:extLst>
          </p:cNvPr>
          <p:cNvSpPr>
            <a:spLocks noGrp="1"/>
          </p:cNvSpPr>
          <p:nvPr>
            <p:ph type="pic" sz="quarter" idx="12"/>
          </p:nvPr>
        </p:nvSpPr>
        <p:spPr>
          <a:xfrm>
            <a:off x="10200163" y="6489088"/>
            <a:ext cx="1260000" cy="180000"/>
          </a:xfrm>
        </p:spPr>
        <p:txBody>
          <a:bodyPr/>
          <a:lstStyle>
            <a:lvl1pPr marL="0" indent="0" algn="l">
              <a:buNone/>
              <a:defRPr sz="700"/>
            </a:lvl1pPr>
          </a:lstStyle>
          <a:p>
            <a:r>
              <a:rPr lang="de-DE" noProof="0"/>
              <a:t>Bild durch Klicken auf Symbol hinzufügen</a:t>
            </a:r>
            <a:endParaRPr lang="de-CH" noProof="0"/>
          </a:p>
        </p:txBody>
      </p:sp>
      <p:sp>
        <p:nvSpPr>
          <p:cNvPr id="7" name="Textplatzhalter 5">
            <a:extLst>
              <a:ext uri="{FF2B5EF4-FFF2-40B4-BE49-F238E27FC236}">
                <a16:creationId xmlns:a16="http://schemas.microsoft.com/office/drawing/2014/main" id="{789A3267-E086-4EC3-A0BB-F8ECD01A5C7E}"/>
              </a:ext>
            </a:extLst>
          </p:cNvPr>
          <p:cNvSpPr>
            <a:spLocks noGrp="1"/>
          </p:cNvSpPr>
          <p:nvPr>
            <p:ph type="body" sz="quarter" idx="16" hasCustomPrompt="1"/>
          </p:nvPr>
        </p:nvSpPr>
        <p:spPr>
          <a:xfrm>
            <a:off x="9696449" y="316800"/>
            <a:ext cx="1800000" cy="360000"/>
          </a:xfrm>
        </p:spPr>
        <p:txBody>
          <a:bodyPr anchor="b" anchorCtr="0"/>
          <a:lstStyle>
            <a:lvl1pPr marL="0" indent="0" algn="l">
              <a:spcBef>
                <a:spcPts val="0"/>
              </a:spcBef>
              <a:buNone/>
              <a:defRPr sz="1150"/>
            </a:lvl1pPr>
            <a:lvl2pPr>
              <a:defRPr sz="1150"/>
            </a:lvl2pPr>
            <a:lvl3pPr>
              <a:defRPr sz="1150"/>
            </a:lvl3pPr>
            <a:lvl4pPr>
              <a:defRPr sz="1150"/>
            </a:lvl4pPr>
            <a:lvl5pPr>
              <a:defRPr sz="1150"/>
            </a:lvl5pPr>
          </a:lstStyle>
          <a:p>
            <a:pPr lvl="0"/>
            <a:r>
              <a:rPr lang="de-DE" dirty="0"/>
              <a:t>Organisational </a:t>
            </a:r>
            <a:r>
              <a:rPr lang="de-DE" dirty="0" err="1"/>
              <a:t>unit</a:t>
            </a:r>
            <a:r>
              <a:rPr lang="de-DE" dirty="0"/>
              <a:t> verbal</a:t>
            </a:r>
            <a:br>
              <a:rPr lang="de-DE" dirty="0"/>
            </a:br>
            <a:r>
              <a:rPr lang="de-DE" dirty="0" err="1"/>
              <a:t>can</a:t>
            </a:r>
            <a:r>
              <a:rPr lang="de-DE" dirty="0"/>
              <a:t> </a:t>
            </a:r>
            <a:r>
              <a:rPr lang="de-DE" dirty="0" err="1"/>
              <a:t>be</a:t>
            </a:r>
            <a:r>
              <a:rPr lang="de-DE" dirty="0"/>
              <a:t> </a:t>
            </a:r>
            <a:r>
              <a:rPr lang="de-DE" dirty="0" err="1"/>
              <a:t>put</a:t>
            </a:r>
            <a:r>
              <a:rPr lang="de-DE" dirty="0"/>
              <a:t> on 2 </a:t>
            </a:r>
            <a:r>
              <a:rPr lang="de-DE" dirty="0" err="1"/>
              <a:t>lines</a:t>
            </a:r>
            <a:endParaRPr lang="de-DE" dirty="0"/>
          </a:p>
        </p:txBody>
      </p:sp>
    </p:spTree>
    <p:extLst>
      <p:ext uri="{BB962C8B-B14F-4D97-AF65-F5344CB8AC3E}">
        <p14:creationId xmlns:p14="http://schemas.microsoft.com/office/powerpoint/2010/main" val="732532068"/>
      </p:ext>
    </p:extLst>
  </p:cSld>
  <p:clrMapOvr>
    <a:masterClrMapping/>
  </p:clrMapOvr>
  <p:extLst>
    <p:ext uri="{DCECCB84-F9BA-43D5-87BE-67443E8EF086}">
      <p15:sldGuideLst xmlns:p15="http://schemas.microsoft.com/office/powerpoint/2012/main">
        <p15:guide id="3" orient="horz" pos="640">
          <p15:clr>
            <a:srgbClr val="FBAE40"/>
          </p15:clr>
        </p15:guide>
        <p15:guide id="4" orient="horz" pos="39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04 – Uni Zürich">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EB061823-3F7A-48C8-8477-B410C18AC1B7}"/>
              </a:ext>
            </a:extLst>
          </p:cNvPr>
          <p:cNvSpPr>
            <a:spLocks noGrp="1"/>
          </p:cNvSpPr>
          <p:nvPr>
            <p:ph type="pic" sz="quarter" idx="11"/>
          </p:nvPr>
        </p:nvSpPr>
        <p:spPr>
          <a:xfrm>
            <a:off x="731838" y="1016000"/>
            <a:ext cx="10728325" cy="5256000"/>
          </a:xfrm>
        </p:spPr>
        <p:txBody>
          <a:bodyPr lIns="5580000" tIns="0" rIns="0" anchor="ctr" anchorCtr="0"/>
          <a:lstStyle>
            <a:lvl1pPr marL="0" indent="0" algn="ctr">
              <a:buNone/>
              <a:defRPr/>
            </a:lvl1pPr>
          </a:lstStyle>
          <a:p>
            <a:r>
              <a:rPr lang="de-DE" noProof="0"/>
              <a:t>Bild durch Klicken auf Symbol hinzufügen</a:t>
            </a:r>
            <a:endParaRPr lang="de-CH" noProof="0"/>
          </a:p>
        </p:txBody>
      </p:sp>
      <p:sp>
        <p:nvSpPr>
          <p:cNvPr id="2" name="Titel 1">
            <a:extLst>
              <a:ext uri="{FF2B5EF4-FFF2-40B4-BE49-F238E27FC236}">
                <a16:creationId xmlns:a16="http://schemas.microsoft.com/office/drawing/2014/main" id="{3491294E-BEE7-4DA8-BBC8-88E1A7B07AEF}"/>
              </a:ext>
            </a:extLst>
          </p:cNvPr>
          <p:cNvSpPr>
            <a:spLocks noGrp="1"/>
          </p:cNvSpPr>
          <p:nvPr>
            <p:ph type="ctrTitle"/>
          </p:nvPr>
        </p:nvSpPr>
        <p:spPr>
          <a:xfrm>
            <a:off x="0" y="2233538"/>
            <a:ext cx="5904000" cy="2772000"/>
          </a:xfrm>
          <a:solidFill>
            <a:srgbClr val="007A96"/>
          </a:solidFill>
        </p:spPr>
        <p:txBody>
          <a:bodyPr lIns="1080000" tIns="252000" anchor="t" anchorCtr="0"/>
          <a:lstStyle>
            <a:lvl1pPr algn="l">
              <a:lnSpc>
                <a:spcPct val="100000"/>
              </a:lnSpc>
              <a:defRPr sz="3600">
                <a:solidFill>
                  <a:schemeClr val="bg1"/>
                </a:solidFill>
              </a:defRPr>
            </a:lvl1pPr>
          </a:lstStyle>
          <a:p>
            <a:r>
              <a:rPr lang="de-DE" noProof="0"/>
              <a:t>Mastertitelformat bearbeiten</a:t>
            </a:r>
            <a:endParaRPr lang="de-CH" noProof="0"/>
          </a:p>
        </p:txBody>
      </p:sp>
      <p:sp>
        <p:nvSpPr>
          <p:cNvPr id="7" name="Textplatzhalter 3">
            <a:extLst>
              <a:ext uri="{FF2B5EF4-FFF2-40B4-BE49-F238E27FC236}">
                <a16:creationId xmlns:a16="http://schemas.microsoft.com/office/drawing/2014/main" id="{D364BCB8-820F-4C3A-BA37-7048A4C8D4C3}"/>
              </a:ext>
            </a:extLst>
          </p:cNvPr>
          <p:cNvSpPr>
            <a:spLocks noGrp="1"/>
          </p:cNvSpPr>
          <p:nvPr>
            <p:ph type="body" sz="quarter" idx="13"/>
          </p:nvPr>
        </p:nvSpPr>
        <p:spPr>
          <a:xfrm>
            <a:off x="1078516" y="3860495"/>
            <a:ext cx="4680000" cy="1008000"/>
          </a:xfrm>
        </p:spPr>
        <p:txBody>
          <a:bodyPr/>
          <a:lstStyle>
            <a:lvl1pPr marL="0" indent="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de-DE" noProof="0"/>
              <a:t>Mastertextformat bearbeiten
Zweite Ebene
Dritte Ebene
Vierte Ebene
Fünfte Ebene</a:t>
            </a:r>
          </a:p>
        </p:txBody>
      </p:sp>
      <p:sp>
        <p:nvSpPr>
          <p:cNvPr id="11" name="Bildplatzhalter 8">
            <a:extLst>
              <a:ext uri="{FF2B5EF4-FFF2-40B4-BE49-F238E27FC236}">
                <a16:creationId xmlns:a16="http://schemas.microsoft.com/office/drawing/2014/main" id="{A73913C2-8DFE-4F15-B2DB-2A6D5C267009}"/>
              </a:ext>
            </a:extLst>
          </p:cNvPr>
          <p:cNvSpPr>
            <a:spLocks noGrp="1"/>
          </p:cNvSpPr>
          <p:nvPr>
            <p:ph type="pic" sz="quarter" idx="12"/>
          </p:nvPr>
        </p:nvSpPr>
        <p:spPr>
          <a:xfrm>
            <a:off x="10200163" y="6489088"/>
            <a:ext cx="1260000" cy="180000"/>
          </a:xfrm>
        </p:spPr>
        <p:txBody>
          <a:bodyPr/>
          <a:lstStyle>
            <a:lvl1pPr marL="0" indent="0" algn="l">
              <a:buNone/>
              <a:defRPr sz="700"/>
            </a:lvl1pPr>
          </a:lstStyle>
          <a:p>
            <a:r>
              <a:rPr lang="de-DE" noProof="0"/>
              <a:t>Bild durch Klicken auf Symbol hinzufügen</a:t>
            </a:r>
            <a:endParaRPr lang="de-CH" noProof="0"/>
          </a:p>
        </p:txBody>
      </p:sp>
      <p:sp>
        <p:nvSpPr>
          <p:cNvPr id="9" name="Textplatzhalter 5">
            <a:extLst>
              <a:ext uri="{FF2B5EF4-FFF2-40B4-BE49-F238E27FC236}">
                <a16:creationId xmlns:a16="http://schemas.microsoft.com/office/drawing/2014/main" id="{791A1AD7-DB7D-4C75-BEFB-EB6D34D3B2AB}"/>
              </a:ext>
            </a:extLst>
          </p:cNvPr>
          <p:cNvSpPr>
            <a:spLocks noGrp="1"/>
          </p:cNvSpPr>
          <p:nvPr>
            <p:ph type="body" sz="quarter" idx="16" hasCustomPrompt="1"/>
          </p:nvPr>
        </p:nvSpPr>
        <p:spPr>
          <a:xfrm>
            <a:off x="9128502" y="360538"/>
            <a:ext cx="2367947" cy="316262"/>
          </a:xfrm>
        </p:spPr>
        <p:txBody>
          <a:bodyPr anchor="b" anchorCtr="0"/>
          <a:lstStyle>
            <a:lvl1pPr marL="0" indent="0" algn="l">
              <a:spcBef>
                <a:spcPts val="0"/>
              </a:spcBef>
              <a:buNone/>
              <a:defRPr sz="1150"/>
            </a:lvl1pPr>
            <a:lvl2pPr>
              <a:defRPr sz="1150"/>
            </a:lvl2pPr>
            <a:lvl3pPr>
              <a:defRPr sz="1150"/>
            </a:lvl3pPr>
            <a:lvl4pPr>
              <a:defRPr sz="1150"/>
            </a:lvl4pPr>
            <a:lvl5pPr>
              <a:defRPr sz="1150"/>
            </a:lvl5pPr>
          </a:lstStyle>
          <a:p>
            <a:pPr lvl="0"/>
            <a:r>
              <a:rPr lang="de-DE" dirty="0"/>
              <a:t>Department of Management, Technology, and Economics</a:t>
            </a:r>
          </a:p>
        </p:txBody>
      </p:sp>
      <p:pic>
        <p:nvPicPr>
          <p:cNvPr id="8" name="Grafik 7">
            <a:extLst>
              <a:ext uri="{FF2B5EF4-FFF2-40B4-BE49-F238E27FC236}">
                <a16:creationId xmlns:a16="http://schemas.microsoft.com/office/drawing/2014/main" id="{82628C35-846E-A444-AEBA-0226E9832CB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8" y="360538"/>
            <a:ext cx="1765565" cy="288000"/>
          </a:xfrm>
          <a:prstGeom prst="rect">
            <a:avLst/>
          </a:prstGeom>
        </p:spPr>
      </p:pic>
    </p:spTree>
    <p:extLst>
      <p:ext uri="{BB962C8B-B14F-4D97-AF65-F5344CB8AC3E}">
        <p14:creationId xmlns:p14="http://schemas.microsoft.com/office/powerpoint/2010/main" val="2789257521"/>
      </p:ext>
    </p:extLst>
  </p:cSld>
  <p:clrMapOvr>
    <a:masterClrMapping/>
  </p:clrMapOvr>
  <p:extLst>
    <p:ext uri="{DCECCB84-F9BA-43D5-87BE-67443E8EF086}">
      <p15:sldGuideLst xmlns:p15="http://schemas.microsoft.com/office/powerpoint/2012/main">
        <p15:guide id="3" orient="horz" pos="640">
          <p15:clr>
            <a:srgbClr val="FBAE40"/>
          </p15:clr>
        </p15:guide>
        <p15:guide id="4" orient="horz" pos="39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p>
            <a:r>
              <a:rPr lang="de-DE" noProof="0"/>
              <a:t>Mastertitelformat bearbeiten</a:t>
            </a:r>
            <a:endParaRPr lang="de-CH" noProof="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p:nvPr>
        </p:nvSpPr>
        <p:spPr/>
        <p:txBody>
          <a:bodyPr/>
          <a:lstStyle>
            <a:lvl1pPr marL="539750" indent="-539750">
              <a:buFont typeface="+mj-lt"/>
              <a:buAutoNum type="arabicPeriod"/>
              <a:defRPr/>
            </a:lvl1pPr>
            <a:lvl2pPr marL="1079500" indent="-539750">
              <a:buFont typeface="+mj-lt"/>
              <a:buAutoNum type="arabicPeriod"/>
              <a:defRPr/>
            </a:lvl2pPr>
            <a:lvl3pPr marL="1612900" indent="-533400">
              <a:buFont typeface="+mj-lt"/>
              <a:buAutoNum type="arabicPeriod"/>
              <a:defRPr/>
            </a:lvl3pPr>
            <a:lvl4pPr marL="2152650" indent="-539750">
              <a:buFont typeface="+mj-lt"/>
              <a:buAutoNum type="arabicPeriod"/>
              <a:defRPr/>
            </a:lvl4pPr>
            <a:lvl5pPr marL="2692400" indent="-539750">
              <a:buFont typeface="+mj-lt"/>
              <a:buAutoNum type="arabicPeriod"/>
              <a:defRPr/>
            </a:lvl5pPr>
          </a:lstStyle>
          <a:p>
            <a:pPr lvl="0"/>
            <a:r>
              <a:rPr lang="de-DE" noProof="0"/>
              <a:t>Mastertextformat bearbeiten
Zweite Ebene
Dritte Ebene
Vierte Ebene
Fünfte Ebene</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r>
              <a:rPr lang="de-DE"/>
              <a:t>Chair of Work and Organizational Psychology — Gudela Grote</a:t>
            </a:r>
            <a:endParaRPr lang="de-CH"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‹Nr.›</a:t>
            </a:fld>
            <a:endParaRPr lang="de-CH" noProof="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7" y="6507088"/>
            <a:ext cx="984462" cy="162000"/>
          </a:xfrm>
          <a:prstGeom prst="rect">
            <a:avLst/>
          </a:prstGeom>
        </p:spPr>
      </p:pic>
    </p:spTree>
    <p:extLst>
      <p:ext uri="{BB962C8B-B14F-4D97-AF65-F5344CB8AC3E}">
        <p14:creationId xmlns:p14="http://schemas.microsoft.com/office/powerpoint/2010/main" val="2221599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p>
            <a:r>
              <a:rPr lang="de-DE" noProof="0"/>
              <a:t>Mastertitelformat bearbeiten</a:t>
            </a:r>
            <a:endParaRPr lang="de-CH" noProof="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p:nvPr>
        </p:nvSpPr>
        <p:spPr/>
        <p:txBody>
          <a:bodyPr/>
          <a:lstStyle/>
          <a:p>
            <a:pPr lvl="0"/>
            <a:r>
              <a:rPr lang="de-DE" noProof="0"/>
              <a:t>Mastertextformat bearbeiten
Zweite Ebene
Dritte Ebene
Vierte Ebene
Fünfte Ebene</a:t>
            </a:r>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a:xfrm>
            <a:off x="4510087" y="6491732"/>
            <a:ext cx="3171825" cy="231356"/>
          </a:xfrm>
        </p:spPr>
        <p:txBody>
          <a:bodyPr/>
          <a:lstStyle/>
          <a:p>
            <a:r>
              <a:rPr lang="de-DE"/>
              <a:t>Chair of Work and Organizational Psychology — Gudela Grote</a:t>
            </a:r>
            <a:endParaRPr lang="de-CH"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‹Nr.›</a:t>
            </a:fld>
            <a:endParaRPr lang="de-CH" noProof="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7" y="6507088"/>
            <a:ext cx="984462" cy="162000"/>
          </a:xfrm>
          <a:prstGeom prst="rect">
            <a:avLst/>
          </a:prstGeom>
        </p:spPr>
      </p:pic>
    </p:spTree>
    <p:extLst>
      <p:ext uri="{BB962C8B-B14F-4D97-AF65-F5344CB8AC3E}">
        <p14:creationId xmlns:p14="http://schemas.microsoft.com/office/powerpoint/2010/main" val="1888753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mit Fussno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p>
            <a:r>
              <a:rPr lang="de-DE" noProof="0"/>
              <a:t>Mastertitelformat bearbeiten</a:t>
            </a:r>
            <a:endParaRPr lang="de-CH" noProof="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p:nvPr>
        </p:nvSpPr>
        <p:spPr>
          <a:xfrm>
            <a:off x="731837" y="1412875"/>
            <a:ext cx="10728325" cy="3960000"/>
          </a:xfrm>
        </p:spPr>
        <p:txBody>
          <a:bodyPr/>
          <a:lstStyle/>
          <a:p>
            <a:pPr lvl="0"/>
            <a:r>
              <a:rPr lang="de-DE" noProof="0"/>
              <a:t>Mastertextformat bearbeiten
Zweite Ebene
Dritte Ebene
Vierte Ebene
Fünfte Ebene</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r>
              <a:rPr lang="de-DE"/>
              <a:t>Chair of Work and Organizational Psychology — Gudela Grote</a:t>
            </a:r>
            <a:endParaRPr lang="de-CH"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‹Nr.›</a:t>
            </a:fld>
            <a:endParaRPr lang="de-CH" noProof="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7" y="6507088"/>
            <a:ext cx="984462" cy="162000"/>
          </a:xfrm>
          <a:prstGeom prst="rect">
            <a:avLst/>
          </a:prstGeom>
        </p:spPr>
      </p:pic>
      <p:sp>
        <p:nvSpPr>
          <p:cNvPr id="11" name="Textplatzhalter 10">
            <a:extLst>
              <a:ext uri="{FF2B5EF4-FFF2-40B4-BE49-F238E27FC236}">
                <a16:creationId xmlns:a16="http://schemas.microsoft.com/office/drawing/2014/main" id="{2F6D94FA-21C6-4AE0-AA4F-3A077810ED93}"/>
              </a:ext>
            </a:extLst>
          </p:cNvPr>
          <p:cNvSpPr>
            <a:spLocks noGrp="1"/>
          </p:cNvSpPr>
          <p:nvPr>
            <p:ph type="body" sz="quarter" idx="13"/>
          </p:nvPr>
        </p:nvSpPr>
        <p:spPr>
          <a:xfrm>
            <a:off x="731836" y="5570135"/>
            <a:ext cx="5364164" cy="721233"/>
          </a:xfrm>
        </p:spPr>
        <p:txBody>
          <a:bodyPr anchor="b" anchorCtr="0"/>
          <a:lstStyle>
            <a:lvl1pPr marL="179388" indent="-179388">
              <a:spcBef>
                <a:spcPts val="0"/>
              </a:spcBef>
              <a:buFont typeface="+mj-lt"/>
              <a:buAutoNum type="arabicPeriod"/>
              <a:defRPr sz="800"/>
            </a:lvl1pPr>
            <a:lvl2pPr marL="266700" indent="0">
              <a:buNone/>
              <a:defRPr sz="800"/>
            </a:lvl2pPr>
            <a:lvl3pPr marL="538163" indent="0">
              <a:buNone/>
              <a:defRPr sz="800"/>
            </a:lvl3pPr>
            <a:lvl4pPr marL="804862" indent="0">
              <a:buNone/>
              <a:defRPr sz="800"/>
            </a:lvl4pPr>
            <a:lvl5pPr marL="1076325" indent="0">
              <a:buNone/>
              <a:defRPr sz="800"/>
            </a:lvl5pPr>
          </a:lstStyle>
          <a:p>
            <a:pPr lvl="0"/>
            <a:r>
              <a:rPr lang="de-DE" noProof="0"/>
              <a:t>Mastertextformat bearbeiten
Zweite Ebene
Dritte Ebene
Vierte Ebene
Fünfte Ebene</a:t>
            </a:r>
          </a:p>
        </p:txBody>
      </p:sp>
    </p:spTree>
    <p:extLst>
      <p:ext uri="{BB962C8B-B14F-4D97-AF65-F5344CB8AC3E}">
        <p14:creationId xmlns:p14="http://schemas.microsoft.com/office/powerpoint/2010/main" val="426001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ischen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a:xfrm>
            <a:off x="731837" y="2224781"/>
            <a:ext cx="10728325" cy="1260000"/>
          </a:xfrm>
        </p:spPr>
        <p:txBody>
          <a:bodyPr/>
          <a:lstStyle>
            <a:lvl1pPr>
              <a:lnSpc>
                <a:spcPct val="100000"/>
              </a:lnSpc>
              <a:defRPr sz="3600">
                <a:solidFill>
                  <a:schemeClr val="bg1"/>
                </a:solidFill>
              </a:defRPr>
            </a:lvl1pPr>
          </a:lstStyle>
          <a:p>
            <a:r>
              <a:rPr lang="de-DE" noProof="0"/>
              <a:t>Mastertitelformat bearbeiten</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lvl1pPr>
              <a:defRPr>
                <a:solidFill>
                  <a:schemeClr val="bg1"/>
                </a:solidFill>
              </a:defRPr>
            </a:lvl1pPr>
          </a:lstStyle>
          <a:p>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lvl1pPr>
              <a:defRPr>
                <a:solidFill>
                  <a:schemeClr val="bg1"/>
                </a:solidFill>
              </a:defRPr>
            </a:lvl1pPr>
          </a:lstStyle>
          <a:p>
            <a:r>
              <a:rPr lang="de-DE"/>
              <a:t>Chair of Work and Organizational Psychology — Gudela Grote</a:t>
            </a:r>
            <a:endParaRPr lang="de-CH"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lvl1pPr>
              <a:defRPr>
                <a:solidFill>
                  <a:schemeClr val="bg1"/>
                </a:solidFill>
              </a:defRPr>
            </a:lvl1pPr>
          </a:lstStyle>
          <a:p>
            <a:fld id="{5ACA52AF-F19D-405C-AD5F-7D94B96A5CC3}" type="slidenum">
              <a:rPr lang="de-CH" noProof="0" smtClean="0"/>
              <a:pPr/>
              <a:t>‹Nr.›</a:t>
            </a:fld>
            <a:endParaRPr lang="de-CH" noProof="0"/>
          </a:p>
        </p:txBody>
      </p:sp>
      <p:grpSp>
        <p:nvGrpSpPr>
          <p:cNvPr id="10" name="Grafik 6">
            <a:extLst>
              <a:ext uri="{FF2B5EF4-FFF2-40B4-BE49-F238E27FC236}">
                <a16:creationId xmlns:a16="http://schemas.microsoft.com/office/drawing/2014/main" id="{7F7C476A-2849-4D68-9FA2-3A5CFC13C833}"/>
              </a:ext>
            </a:extLst>
          </p:cNvPr>
          <p:cNvGrpSpPr/>
          <p:nvPr/>
        </p:nvGrpSpPr>
        <p:grpSpPr>
          <a:xfrm>
            <a:off x="731837" y="6507088"/>
            <a:ext cx="984462" cy="162000"/>
            <a:chOff x="731837" y="6507088"/>
            <a:chExt cx="984462" cy="162000"/>
          </a:xfrm>
          <a:solidFill>
            <a:schemeClr val="bg1"/>
          </a:solidFill>
        </p:grpSpPr>
        <p:grpSp>
          <p:nvGrpSpPr>
            <p:cNvPr id="12" name="Grafik 6">
              <a:extLst>
                <a:ext uri="{FF2B5EF4-FFF2-40B4-BE49-F238E27FC236}">
                  <a16:creationId xmlns:a16="http://schemas.microsoft.com/office/drawing/2014/main" id="{7F7C476A-2849-4D68-9FA2-3A5CFC13C833}"/>
                </a:ext>
              </a:extLst>
            </p:cNvPr>
            <p:cNvGrpSpPr/>
            <p:nvPr/>
          </p:nvGrpSpPr>
          <p:grpSpPr>
            <a:xfrm>
              <a:off x="1266489" y="6555186"/>
              <a:ext cx="197463" cy="110963"/>
              <a:chOff x="1266489" y="6555186"/>
              <a:chExt cx="197463" cy="110963"/>
            </a:xfrm>
            <a:grpFill/>
          </p:grpSpPr>
          <p:sp>
            <p:nvSpPr>
              <p:cNvPr id="13" name="Freihandform: Form 12">
                <a:extLst>
                  <a:ext uri="{FF2B5EF4-FFF2-40B4-BE49-F238E27FC236}">
                    <a16:creationId xmlns:a16="http://schemas.microsoft.com/office/drawing/2014/main" id="{18BB0752-F87C-44D9-A9A5-97AF1DEDA1AE}"/>
                  </a:ext>
                </a:extLst>
              </p:cNvPr>
              <p:cNvSpPr/>
              <p:nvPr/>
            </p:nvSpPr>
            <p:spPr>
              <a:xfrm>
                <a:off x="1266489" y="6556934"/>
                <a:ext cx="95902" cy="109216"/>
              </a:xfrm>
              <a:custGeom>
                <a:avLst/>
                <a:gdLst>
                  <a:gd name="connsiteX0" fmla="*/ 66742 w 95902"/>
                  <a:gd name="connsiteY0" fmla="*/ 65797 h 109216"/>
                  <a:gd name="connsiteX1" fmla="*/ 35339 w 95902"/>
                  <a:gd name="connsiteY1" fmla="*/ 95082 h 109216"/>
                  <a:gd name="connsiteX2" fmla="*/ 15953 w 95902"/>
                  <a:gd name="connsiteY2" fmla="*/ 79537 h 109216"/>
                  <a:gd name="connsiteX3" fmla="*/ 15899 w 95902"/>
                  <a:gd name="connsiteY3" fmla="*/ 76265 h 109216"/>
                  <a:gd name="connsiteX4" fmla="*/ 16896 w 95902"/>
                  <a:gd name="connsiteY4" fmla="*/ 66295 h 109216"/>
                  <a:gd name="connsiteX5" fmla="*/ 30230 w 95902"/>
                  <a:gd name="connsiteY5" fmla="*/ 0 h 109216"/>
                  <a:gd name="connsiteX6" fmla="*/ 30230 w 95902"/>
                  <a:gd name="connsiteY6" fmla="*/ 0 h 109216"/>
                  <a:gd name="connsiteX7" fmla="*/ 14528 w 95902"/>
                  <a:gd name="connsiteY7" fmla="*/ 0 h 109216"/>
                  <a:gd name="connsiteX8" fmla="*/ 1194 w 95902"/>
                  <a:gd name="connsiteY8" fmla="*/ 67791 h 109216"/>
                  <a:gd name="connsiteX9" fmla="*/ 1194 w 95902"/>
                  <a:gd name="connsiteY9" fmla="*/ 68788 h 109216"/>
                  <a:gd name="connsiteX10" fmla="*/ 73 w 95902"/>
                  <a:gd name="connsiteY10" fmla="*/ 78508 h 109216"/>
                  <a:gd name="connsiteX11" fmla="*/ 26638 w 95902"/>
                  <a:gd name="connsiteY11" fmla="*/ 109122 h 109216"/>
                  <a:gd name="connsiteX12" fmla="*/ 29980 w 95902"/>
                  <a:gd name="connsiteY12" fmla="*/ 109163 h 109216"/>
                  <a:gd name="connsiteX13" fmla="*/ 61384 w 95902"/>
                  <a:gd name="connsiteY13" fmla="*/ 96702 h 109216"/>
                  <a:gd name="connsiteX14" fmla="*/ 59265 w 95902"/>
                  <a:gd name="connsiteY14" fmla="*/ 107917 h 109216"/>
                  <a:gd name="connsiteX15" fmla="*/ 59265 w 95902"/>
                  <a:gd name="connsiteY15" fmla="*/ 107917 h 109216"/>
                  <a:gd name="connsiteX16" fmla="*/ 74842 w 95902"/>
                  <a:gd name="connsiteY16" fmla="*/ 107917 h 109216"/>
                  <a:gd name="connsiteX17" fmla="*/ 95902 w 95902"/>
                  <a:gd name="connsiteY17" fmla="*/ 0 h 109216"/>
                  <a:gd name="connsiteX18" fmla="*/ 95902 w 95902"/>
                  <a:gd name="connsiteY18" fmla="*/ 0 h 109216"/>
                  <a:gd name="connsiteX19" fmla="*/ 79951 w 95902"/>
                  <a:gd name="connsiteY19" fmla="*/ 0 h 10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902" h="109216">
                    <a:moveTo>
                      <a:pt x="66742" y="65797"/>
                    </a:moveTo>
                    <a:cubicBezTo>
                      <a:pt x="65228" y="82115"/>
                      <a:pt x="51723" y="94709"/>
                      <a:pt x="35339" y="95082"/>
                    </a:cubicBezTo>
                    <a:cubicBezTo>
                      <a:pt x="25692" y="96142"/>
                      <a:pt x="17013" y="89183"/>
                      <a:pt x="15953" y="79537"/>
                    </a:cubicBezTo>
                    <a:cubicBezTo>
                      <a:pt x="15833" y="78450"/>
                      <a:pt x="15814" y="77355"/>
                      <a:pt x="15899" y="76265"/>
                    </a:cubicBezTo>
                    <a:cubicBezTo>
                      <a:pt x="15976" y="72921"/>
                      <a:pt x="16309" y="69588"/>
                      <a:pt x="16896" y="66295"/>
                    </a:cubicBezTo>
                    <a:lnTo>
                      <a:pt x="30230" y="0"/>
                    </a:lnTo>
                    <a:lnTo>
                      <a:pt x="30230" y="0"/>
                    </a:lnTo>
                    <a:lnTo>
                      <a:pt x="14528" y="0"/>
                    </a:lnTo>
                    <a:lnTo>
                      <a:pt x="1194" y="67791"/>
                    </a:lnTo>
                    <a:lnTo>
                      <a:pt x="1194" y="68788"/>
                    </a:lnTo>
                    <a:cubicBezTo>
                      <a:pt x="472" y="71978"/>
                      <a:pt x="95" y="75237"/>
                      <a:pt x="73" y="78508"/>
                    </a:cubicBezTo>
                    <a:cubicBezTo>
                      <a:pt x="-1045" y="94298"/>
                      <a:pt x="10848" y="108004"/>
                      <a:pt x="26638" y="109122"/>
                    </a:cubicBezTo>
                    <a:cubicBezTo>
                      <a:pt x="27751" y="109200"/>
                      <a:pt x="28866" y="109214"/>
                      <a:pt x="29980" y="109163"/>
                    </a:cubicBezTo>
                    <a:cubicBezTo>
                      <a:pt x="41760" y="109765"/>
                      <a:pt x="53221" y="105218"/>
                      <a:pt x="61384" y="96702"/>
                    </a:cubicBezTo>
                    <a:lnTo>
                      <a:pt x="59265" y="107917"/>
                    </a:lnTo>
                    <a:lnTo>
                      <a:pt x="59265" y="107917"/>
                    </a:lnTo>
                    <a:lnTo>
                      <a:pt x="74842" y="107917"/>
                    </a:lnTo>
                    <a:lnTo>
                      <a:pt x="95902" y="0"/>
                    </a:lnTo>
                    <a:lnTo>
                      <a:pt x="95902" y="0"/>
                    </a:lnTo>
                    <a:lnTo>
                      <a:pt x="79951" y="0"/>
                    </a:lnTo>
                    <a:close/>
                  </a:path>
                </a:pathLst>
              </a:custGeom>
              <a:grpFill/>
              <a:ln w="12419" cap="flat">
                <a:noFill/>
                <a:prstDash val="solid"/>
                <a:miter/>
              </a:ln>
            </p:spPr>
            <p:txBody>
              <a:bodyPr rtlCol="0" anchor="ctr"/>
              <a:lstStyle/>
              <a:p>
                <a:endParaRPr lang="de-CH" noProof="0"/>
              </a:p>
            </p:txBody>
          </p:sp>
          <p:sp>
            <p:nvSpPr>
              <p:cNvPr id="14" name="Freihandform: Form 13">
                <a:extLst>
                  <a:ext uri="{FF2B5EF4-FFF2-40B4-BE49-F238E27FC236}">
                    <a16:creationId xmlns:a16="http://schemas.microsoft.com/office/drawing/2014/main" id="{ED44DE23-7081-4AC9-BF06-502BEC71C004}"/>
                  </a:ext>
                </a:extLst>
              </p:cNvPr>
              <p:cNvSpPr/>
              <p:nvPr/>
            </p:nvSpPr>
            <p:spPr>
              <a:xfrm>
                <a:off x="1376472" y="6555186"/>
                <a:ext cx="87480" cy="109664"/>
              </a:xfrm>
              <a:custGeom>
                <a:avLst/>
                <a:gdLst>
                  <a:gd name="connsiteX0" fmla="*/ 64302 w 87480"/>
                  <a:gd name="connsiteY0" fmla="*/ 3 h 109664"/>
                  <a:gd name="connsiteX1" fmla="*/ 34518 w 87480"/>
                  <a:gd name="connsiteY1" fmla="*/ 14209 h 109664"/>
                  <a:gd name="connsiteX2" fmla="*/ 36886 w 87480"/>
                  <a:gd name="connsiteY2" fmla="*/ 1747 h 109664"/>
                  <a:gd name="connsiteX3" fmla="*/ 36886 w 87480"/>
                  <a:gd name="connsiteY3" fmla="*/ 1747 h 109664"/>
                  <a:gd name="connsiteX4" fmla="*/ 21434 w 87480"/>
                  <a:gd name="connsiteY4" fmla="*/ 1747 h 109664"/>
                  <a:gd name="connsiteX5" fmla="*/ 0 w 87480"/>
                  <a:gd name="connsiteY5" fmla="*/ 109664 h 109664"/>
                  <a:gd name="connsiteX6" fmla="*/ 0 w 87480"/>
                  <a:gd name="connsiteY6" fmla="*/ 109664 h 109664"/>
                  <a:gd name="connsiteX7" fmla="*/ 15826 w 87480"/>
                  <a:gd name="connsiteY7" fmla="*/ 109664 h 109664"/>
                  <a:gd name="connsiteX8" fmla="*/ 28288 w 87480"/>
                  <a:gd name="connsiteY8" fmla="*/ 43493 h 109664"/>
                  <a:gd name="connsiteX9" fmla="*/ 59940 w 87480"/>
                  <a:gd name="connsiteY9" fmla="*/ 14209 h 109664"/>
                  <a:gd name="connsiteX10" fmla="*/ 75019 w 87480"/>
                  <a:gd name="connsiteY10" fmla="*/ 21810 h 109664"/>
                  <a:gd name="connsiteX11" fmla="*/ 75019 w 87480"/>
                  <a:gd name="connsiteY11" fmla="*/ 21810 h 109664"/>
                  <a:gd name="connsiteX12" fmla="*/ 87480 w 87480"/>
                  <a:gd name="connsiteY12" fmla="*/ 10346 h 109664"/>
                  <a:gd name="connsiteX13" fmla="*/ 87480 w 87480"/>
                  <a:gd name="connsiteY13" fmla="*/ 10346 h 109664"/>
                  <a:gd name="connsiteX14" fmla="*/ 63928 w 87480"/>
                  <a:gd name="connsiteY14" fmla="*/ 252 h 109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480" h="109664">
                    <a:moveTo>
                      <a:pt x="64302" y="3"/>
                    </a:moveTo>
                    <a:cubicBezTo>
                      <a:pt x="52709" y="-136"/>
                      <a:pt x="41706" y="5111"/>
                      <a:pt x="34518" y="14209"/>
                    </a:cubicBezTo>
                    <a:lnTo>
                      <a:pt x="36886" y="1747"/>
                    </a:lnTo>
                    <a:lnTo>
                      <a:pt x="36886" y="1747"/>
                    </a:lnTo>
                    <a:lnTo>
                      <a:pt x="21434" y="1747"/>
                    </a:lnTo>
                    <a:lnTo>
                      <a:pt x="0" y="109664"/>
                    </a:lnTo>
                    <a:lnTo>
                      <a:pt x="0" y="109664"/>
                    </a:lnTo>
                    <a:lnTo>
                      <a:pt x="15826" y="109664"/>
                    </a:lnTo>
                    <a:lnTo>
                      <a:pt x="28288" y="43493"/>
                    </a:lnTo>
                    <a:cubicBezTo>
                      <a:pt x="30515" y="27438"/>
                      <a:pt x="43760" y="15183"/>
                      <a:pt x="59940" y="14209"/>
                    </a:cubicBezTo>
                    <a:cubicBezTo>
                      <a:pt x="65919" y="14072"/>
                      <a:pt x="71573" y="16922"/>
                      <a:pt x="75019" y="21810"/>
                    </a:cubicBezTo>
                    <a:lnTo>
                      <a:pt x="75019" y="21810"/>
                    </a:lnTo>
                    <a:lnTo>
                      <a:pt x="87480" y="10346"/>
                    </a:lnTo>
                    <a:lnTo>
                      <a:pt x="87480" y="10346"/>
                    </a:lnTo>
                    <a:cubicBezTo>
                      <a:pt x="81552" y="3603"/>
                      <a:pt x="72899" y="-105"/>
                      <a:pt x="63928" y="252"/>
                    </a:cubicBezTo>
                  </a:path>
                </a:pathLst>
              </a:custGeom>
              <a:grpFill/>
              <a:ln w="12419" cap="flat">
                <a:noFill/>
                <a:prstDash val="solid"/>
                <a:miter/>
              </a:ln>
            </p:spPr>
            <p:txBody>
              <a:bodyPr rtlCol="0" anchor="ctr"/>
              <a:lstStyle/>
              <a:p>
                <a:endParaRPr lang="de-CH" noProof="0"/>
              </a:p>
            </p:txBody>
          </p:sp>
        </p:grpSp>
        <p:sp>
          <p:nvSpPr>
            <p:cNvPr id="15" name="Freihandform: Form 14">
              <a:extLst>
                <a:ext uri="{FF2B5EF4-FFF2-40B4-BE49-F238E27FC236}">
                  <a16:creationId xmlns:a16="http://schemas.microsoft.com/office/drawing/2014/main" id="{18C24FD2-AEE2-43CA-8EB3-8E646C2E5E46}"/>
                </a:ext>
              </a:extLst>
            </p:cNvPr>
            <p:cNvSpPr/>
            <p:nvPr/>
          </p:nvSpPr>
          <p:spPr>
            <a:xfrm>
              <a:off x="1159517" y="6556560"/>
              <a:ext cx="96452" cy="108166"/>
            </a:xfrm>
            <a:custGeom>
              <a:avLst/>
              <a:gdLst>
                <a:gd name="connsiteX0" fmla="*/ 23303 w 96452"/>
                <a:gd name="connsiteY0" fmla="*/ 0 h 108166"/>
                <a:gd name="connsiteX1" fmla="*/ 20562 w 96452"/>
                <a:gd name="connsiteY1" fmla="*/ 13708 h 108166"/>
                <a:gd name="connsiteX2" fmla="*/ 20562 w 96452"/>
                <a:gd name="connsiteY2" fmla="*/ 13957 h 108166"/>
                <a:gd name="connsiteX3" fmla="*/ 74271 w 96452"/>
                <a:gd name="connsiteY3" fmla="*/ 13957 h 108166"/>
                <a:gd name="connsiteX4" fmla="*/ 2742 w 96452"/>
                <a:gd name="connsiteY4" fmla="*/ 94957 h 108166"/>
                <a:gd name="connsiteX5" fmla="*/ 2617 w 96452"/>
                <a:gd name="connsiteY5" fmla="*/ 94957 h 108166"/>
                <a:gd name="connsiteX6" fmla="*/ 0 w 96452"/>
                <a:gd name="connsiteY6" fmla="*/ 108166 h 108166"/>
                <a:gd name="connsiteX7" fmla="*/ 76265 w 96452"/>
                <a:gd name="connsiteY7" fmla="*/ 108166 h 108166"/>
                <a:gd name="connsiteX8" fmla="*/ 79006 w 96452"/>
                <a:gd name="connsiteY8" fmla="*/ 94209 h 108166"/>
                <a:gd name="connsiteX9" fmla="*/ 21932 w 96452"/>
                <a:gd name="connsiteY9" fmla="*/ 94209 h 108166"/>
                <a:gd name="connsiteX10" fmla="*/ 93835 w 96452"/>
                <a:gd name="connsiteY10" fmla="*/ 13209 h 108166"/>
                <a:gd name="connsiteX11" fmla="*/ 93835 w 96452"/>
                <a:gd name="connsiteY11" fmla="*/ 13209 h 108166"/>
                <a:gd name="connsiteX12" fmla="*/ 96452 w 96452"/>
                <a:gd name="connsiteY12" fmla="*/ 0 h 108166"/>
                <a:gd name="connsiteX13" fmla="*/ 23303 w 96452"/>
                <a:gd name="connsiteY13" fmla="*/ 0 h 10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452" h="108166">
                  <a:moveTo>
                    <a:pt x="23303" y="0"/>
                  </a:moveTo>
                  <a:lnTo>
                    <a:pt x="20562" y="13708"/>
                  </a:lnTo>
                  <a:lnTo>
                    <a:pt x="20562" y="13957"/>
                  </a:lnTo>
                  <a:lnTo>
                    <a:pt x="74271" y="13957"/>
                  </a:lnTo>
                  <a:lnTo>
                    <a:pt x="2742" y="94957"/>
                  </a:lnTo>
                  <a:lnTo>
                    <a:pt x="2617" y="94957"/>
                  </a:lnTo>
                  <a:lnTo>
                    <a:pt x="0" y="108166"/>
                  </a:lnTo>
                  <a:lnTo>
                    <a:pt x="76265" y="108166"/>
                  </a:lnTo>
                  <a:lnTo>
                    <a:pt x="79006" y="94209"/>
                  </a:lnTo>
                  <a:lnTo>
                    <a:pt x="21932" y="94209"/>
                  </a:lnTo>
                  <a:lnTo>
                    <a:pt x="93835" y="13209"/>
                  </a:lnTo>
                  <a:lnTo>
                    <a:pt x="93835" y="13209"/>
                  </a:lnTo>
                  <a:lnTo>
                    <a:pt x="96452" y="0"/>
                  </a:lnTo>
                  <a:lnTo>
                    <a:pt x="23303" y="0"/>
                  </a:lnTo>
                  <a:close/>
                </a:path>
              </a:pathLst>
            </a:custGeom>
            <a:grpFill/>
            <a:ln w="12419" cap="flat">
              <a:noFill/>
              <a:prstDash val="solid"/>
              <a:miter/>
            </a:ln>
          </p:spPr>
          <p:txBody>
            <a:bodyPr rtlCol="0" anchor="ctr"/>
            <a:lstStyle/>
            <a:p>
              <a:endParaRPr lang="de-CH" noProof="0"/>
            </a:p>
          </p:txBody>
        </p:sp>
        <p:sp>
          <p:nvSpPr>
            <p:cNvPr id="16" name="Freihandform: Form 15">
              <a:extLst>
                <a:ext uri="{FF2B5EF4-FFF2-40B4-BE49-F238E27FC236}">
                  <a16:creationId xmlns:a16="http://schemas.microsoft.com/office/drawing/2014/main" id="{AEE7F6F4-4D2C-45B3-A061-9606B2BD36A7}"/>
                </a:ext>
              </a:extLst>
            </p:cNvPr>
            <p:cNvSpPr/>
            <p:nvPr/>
          </p:nvSpPr>
          <p:spPr>
            <a:xfrm>
              <a:off x="1466445" y="6556560"/>
              <a:ext cx="37259" cy="108166"/>
            </a:xfrm>
            <a:custGeom>
              <a:avLst/>
              <a:gdLst>
                <a:gd name="connsiteX0" fmla="*/ 21683 w 37259"/>
                <a:gd name="connsiteY0" fmla="*/ 0 h 108166"/>
                <a:gd name="connsiteX1" fmla="*/ 0 w 37259"/>
                <a:gd name="connsiteY1" fmla="*/ 107917 h 108166"/>
                <a:gd name="connsiteX2" fmla="*/ 0 w 37259"/>
                <a:gd name="connsiteY2" fmla="*/ 108166 h 108166"/>
                <a:gd name="connsiteX3" fmla="*/ 15702 w 37259"/>
                <a:gd name="connsiteY3" fmla="*/ 108166 h 108166"/>
                <a:gd name="connsiteX4" fmla="*/ 37260 w 37259"/>
                <a:gd name="connsiteY4" fmla="*/ 0 h 108166"/>
                <a:gd name="connsiteX5" fmla="*/ 21683 w 37259"/>
                <a:gd name="connsiteY5" fmla="*/ 0 h 10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9" h="108166">
                  <a:moveTo>
                    <a:pt x="21683" y="0"/>
                  </a:moveTo>
                  <a:lnTo>
                    <a:pt x="0" y="107917"/>
                  </a:lnTo>
                  <a:lnTo>
                    <a:pt x="0" y="108166"/>
                  </a:lnTo>
                  <a:lnTo>
                    <a:pt x="15702" y="108166"/>
                  </a:lnTo>
                  <a:lnTo>
                    <a:pt x="37260" y="0"/>
                  </a:lnTo>
                  <a:lnTo>
                    <a:pt x="21683" y="0"/>
                  </a:lnTo>
                  <a:close/>
                </a:path>
              </a:pathLst>
            </a:custGeom>
            <a:grpFill/>
            <a:ln w="12419" cap="flat">
              <a:noFill/>
              <a:prstDash val="solid"/>
              <a:miter/>
            </a:ln>
          </p:spPr>
          <p:txBody>
            <a:bodyPr rtlCol="0" anchor="ctr"/>
            <a:lstStyle/>
            <a:p>
              <a:endParaRPr lang="de-CH" noProof="0"/>
            </a:p>
          </p:txBody>
        </p:sp>
        <p:grpSp>
          <p:nvGrpSpPr>
            <p:cNvPr id="17" name="Grafik 6">
              <a:extLst>
                <a:ext uri="{FF2B5EF4-FFF2-40B4-BE49-F238E27FC236}">
                  <a16:creationId xmlns:a16="http://schemas.microsoft.com/office/drawing/2014/main" id="{7F7C476A-2849-4D68-9FA2-3A5CFC13C833}"/>
                </a:ext>
              </a:extLst>
            </p:cNvPr>
            <p:cNvGrpSpPr/>
            <p:nvPr/>
          </p:nvGrpSpPr>
          <p:grpSpPr>
            <a:xfrm>
              <a:off x="1518879" y="6507337"/>
              <a:ext cx="191395" cy="158803"/>
              <a:chOff x="1518879" y="6507337"/>
              <a:chExt cx="191395" cy="158803"/>
            </a:xfrm>
            <a:grpFill/>
          </p:grpSpPr>
          <p:sp>
            <p:nvSpPr>
              <p:cNvPr id="18" name="Freihandform: Form 17">
                <a:extLst>
                  <a:ext uri="{FF2B5EF4-FFF2-40B4-BE49-F238E27FC236}">
                    <a16:creationId xmlns:a16="http://schemas.microsoft.com/office/drawing/2014/main" id="{B2186F78-5D28-4695-8B1C-5A3F1A53AAB3}"/>
                  </a:ext>
                </a:extLst>
              </p:cNvPr>
              <p:cNvSpPr/>
              <p:nvPr/>
            </p:nvSpPr>
            <p:spPr>
              <a:xfrm>
                <a:off x="1614114" y="6507337"/>
                <a:ext cx="96160" cy="157638"/>
              </a:xfrm>
              <a:custGeom>
                <a:avLst/>
                <a:gdLst>
                  <a:gd name="connsiteX0" fmla="*/ 66046 w 96160"/>
                  <a:gd name="connsiteY0" fmla="*/ 47852 h 157638"/>
                  <a:gd name="connsiteX1" fmla="*/ 35142 w 96160"/>
                  <a:gd name="connsiteY1" fmla="*/ 60314 h 157638"/>
                  <a:gd name="connsiteX2" fmla="*/ 47603 w 96160"/>
                  <a:gd name="connsiteY2" fmla="*/ 0 h 157638"/>
                  <a:gd name="connsiteX3" fmla="*/ 31652 w 96160"/>
                  <a:gd name="connsiteY3" fmla="*/ 0 h 157638"/>
                  <a:gd name="connsiteX4" fmla="*/ 0 w 96160"/>
                  <a:gd name="connsiteY4" fmla="*/ 157389 h 157638"/>
                  <a:gd name="connsiteX5" fmla="*/ 15701 w 96160"/>
                  <a:gd name="connsiteY5" fmla="*/ 157389 h 157638"/>
                  <a:gd name="connsiteX6" fmla="*/ 28911 w 96160"/>
                  <a:gd name="connsiteY6" fmla="*/ 91218 h 157638"/>
                  <a:gd name="connsiteX7" fmla="*/ 60563 w 96160"/>
                  <a:gd name="connsiteY7" fmla="*/ 62058 h 157638"/>
                  <a:gd name="connsiteX8" fmla="*/ 79837 w 96160"/>
                  <a:gd name="connsiteY8" fmla="*/ 77742 h 157638"/>
                  <a:gd name="connsiteX9" fmla="*/ 79878 w 96160"/>
                  <a:gd name="connsiteY9" fmla="*/ 80875 h 157638"/>
                  <a:gd name="connsiteX10" fmla="*/ 78757 w 96160"/>
                  <a:gd name="connsiteY10" fmla="*/ 90969 h 157638"/>
                  <a:gd name="connsiteX11" fmla="*/ 65423 w 96160"/>
                  <a:gd name="connsiteY11" fmla="*/ 157638 h 157638"/>
                  <a:gd name="connsiteX12" fmla="*/ 81125 w 96160"/>
                  <a:gd name="connsiteY12" fmla="*/ 157638 h 157638"/>
                  <a:gd name="connsiteX13" fmla="*/ 94957 w 96160"/>
                  <a:gd name="connsiteY13" fmla="*/ 89474 h 157638"/>
                  <a:gd name="connsiteX14" fmla="*/ 96078 w 96160"/>
                  <a:gd name="connsiteY14" fmla="*/ 78757 h 157638"/>
                  <a:gd name="connsiteX15" fmla="*/ 69522 w 96160"/>
                  <a:gd name="connsiteY15" fmla="*/ 47902 h 157638"/>
                  <a:gd name="connsiteX16" fmla="*/ 66046 w 96160"/>
                  <a:gd name="connsiteY16" fmla="*/ 47852 h 15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6160" h="157638">
                    <a:moveTo>
                      <a:pt x="66046" y="47852"/>
                    </a:moveTo>
                    <a:cubicBezTo>
                      <a:pt x="54431" y="47363"/>
                      <a:pt x="43168" y="51904"/>
                      <a:pt x="35142" y="60314"/>
                    </a:cubicBezTo>
                    <a:lnTo>
                      <a:pt x="47603" y="0"/>
                    </a:lnTo>
                    <a:lnTo>
                      <a:pt x="31652" y="0"/>
                    </a:lnTo>
                    <a:lnTo>
                      <a:pt x="0" y="157389"/>
                    </a:lnTo>
                    <a:lnTo>
                      <a:pt x="15701" y="157389"/>
                    </a:lnTo>
                    <a:lnTo>
                      <a:pt x="28911" y="91218"/>
                    </a:lnTo>
                    <a:cubicBezTo>
                      <a:pt x="30603" y="74910"/>
                      <a:pt x="44170" y="62411"/>
                      <a:pt x="60563" y="62058"/>
                    </a:cubicBezTo>
                    <a:cubicBezTo>
                      <a:pt x="70216" y="61067"/>
                      <a:pt x="78845" y="68088"/>
                      <a:pt x="79837" y="77742"/>
                    </a:cubicBezTo>
                    <a:cubicBezTo>
                      <a:pt x="79945" y="78783"/>
                      <a:pt x="79958" y="79832"/>
                      <a:pt x="79878" y="80875"/>
                    </a:cubicBezTo>
                    <a:cubicBezTo>
                      <a:pt x="79822" y="84268"/>
                      <a:pt x="79446" y="87647"/>
                      <a:pt x="78757" y="90969"/>
                    </a:cubicBezTo>
                    <a:lnTo>
                      <a:pt x="65423" y="157638"/>
                    </a:lnTo>
                    <a:lnTo>
                      <a:pt x="81125" y="157638"/>
                    </a:lnTo>
                    <a:lnTo>
                      <a:pt x="94957" y="89474"/>
                    </a:lnTo>
                    <a:cubicBezTo>
                      <a:pt x="95657" y="85943"/>
                      <a:pt x="96034" y="82356"/>
                      <a:pt x="96078" y="78757"/>
                    </a:cubicBezTo>
                    <a:cubicBezTo>
                      <a:pt x="97265" y="62903"/>
                      <a:pt x="85375" y="49089"/>
                      <a:pt x="69522" y="47902"/>
                    </a:cubicBezTo>
                    <a:cubicBezTo>
                      <a:pt x="68365" y="47815"/>
                      <a:pt x="67205" y="47799"/>
                      <a:pt x="66046" y="47852"/>
                    </a:cubicBezTo>
                  </a:path>
                </a:pathLst>
              </a:custGeom>
              <a:grpFill/>
              <a:ln w="12419" cap="flat">
                <a:noFill/>
                <a:prstDash val="solid"/>
                <a:miter/>
              </a:ln>
            </p:spPr>
            <p:txBody>
              <a:bodyPr rtlCol="0" anchor="ctr"/>
              <a:lstStyle/>
              <a:p>
                <a:endParaRPr lang="de-CH" noProof="0"/>
              </a:p>
            </p:txBody>
          </p:sp>
          <p:sp>
            <p:nvSpPr>
              <p:cNvPr id="19" name="Freihandform: Form 18">
                <a:extLst>
                  <a:ext uri="{FF2B5EF4-FFF2-40B4-BE49-F238E27FC236}">
                    <a16:creationId xmlns:a16="http://schemas.microsoft.com/office/drawing/2014/main" id="{1FE5475E-83C3-4BE3-BBF1-FAE9A6986B3F}"/>
                  </a:ext>
                </a:extLst>
              </p:cNvPr>
              <p:cNvSpPr/>
              <p:nvPr/>
            </p:nvSpPr>
            <p:spPr>
              <a:xfrm>
                <a:off x="1518879" y="6555189"/>
                <a:ext cx="87882" cy="110951"/>
              </a:xfrm>
              <a:custGeom>
                <a:avLst/>
                <a:gdLst>
                  <a:gd name="connsiteX0" fmla="*/ 56853 w 87882"/>
                  <a:gd name="connsiteY0" fmla="*/ 0 h 110951"/>
                  <a:gd name="connsiteX1" fmla="*/ 1649 w 87882"/>
                  <a:gd name="connsiteY1" fmla="*/ 55329 h 110951"/>
                  <a:gd name="connsiteX2" fmla="*/ 153 w 87882"/>
                  <a:gd name="connsiteY2" fmla="*/ 71903 h 110951"/>
                  <a:gd name="connsiteX3" fmla="*/ 32484 w 87882"/>
                  <a:gd name="connsiteY3" fmla="*/ 110801 h 110951"/>
                  <a:gd name="connsiteX4" fmla="*/ 37538 w 87882"/>
                  <a:gd name="connsiteY4" fmla="*/ 110908 h 110951"/>
                  <a:gd name="connsiteX5" fmla="*/ 73552 w 87882"/>
                  <a:gd name="connsiteY5" fmla="*/ 95705 h 110951"/>
                  <a:gd name="connsiteX6" fmla="*/ 73552 w 87882"/>
                  <a:gd name="connsiteY6" fmla="*/ 95705 h 110951"/>
                  <a:gd name="connsiteX7" fmla="*/ 64455 w 87882"/>
                  <a:gd name="connsiteY7" fmla="*/ 84614 h 110951"/>
                  <a:gd name="connsiteX8" fmla="*/ 64455 w 87882"/>
                  <a:gd name="connsiteY8" fmla="*/ 84614 h 110951"/>
                  <a:gd name="connsiteX9" fmla="*/ 64455 w 87882"/>
                  <a:gd name="connsiteY9" fmla="*/ 84614 h 110951"/>
                  <a:gd name="connsiteX10" fmla="*/ 38535 w 87882"/>
                  <a:gd name="connsiteY10" fmla="*/ 97075 h 110951"/>
                  <a:gd name="connsiteX11" fmla="*/ 15233 w 87882"/>
                  <a:gd name="connsiteY11" fmla="*/ 75551 h 110951"/>
                  <a:gd name="connsiteX12" fmla="*/ 15356 w 87882"/>
                  <a:gd name="connsiteY12" fmla="*/ 72152 h 110951"/>
                  <a:gd name="connsiteX13" fmla="*/ 17101 w 87882"/>
                  <a:gd name="connsiteY13" fmla="*/ 55952 h 110951"/>
                  <a:gd name="connsiteX14" fmla="*/ 31058 w 87882"/>
                  <a:gd name="connsiteY14" fmla="*/ 25048 h 110951"/>
                  <a:gd name="connsiteX15" fmla="*/ 55233 w 87882"/>
                  <a:gd name="connsiteY15" fmla="*/ 14206 h 110951"/>
                  <a:gd name="connsiteX16" fmla="*/ 76293 w 87882"/>
                  <a:gd name="connsiteY16" fmla="*/ 26668 h 110951"/>
                  <a:gd name="connsiteX17" fmla="*/ 76293 w 87882"/>
                  <a:gd name="connsiteY17" fmla="*/ 26668 h 110951"/>
                  <a:gd name="connsiteX18" fmla="*/ 87883 w 87882"/>
                  <a:gd name="connsiteY18" fmla="*/ 16823 h 110951"/>
                  <a:gd name="connsiteX19" fmla="*/ 87883 w 87882"/>
                  <a:gd name="connsiteY19" fmla="*/ 16823 h 110951"/>
                  <a:gd name="connsiteX20" fmla="*/ 56729 w 87882"/>
                  <a:gd name="connsiteY20" fmla="*/ 748 h 11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7882" h="110951">
                    <a:moveTo>
                      <a:pt x="56853" y="0"/>
                    </a:moveTo>
                    <a:cubicBezTo>
                      <a:pt x="28192" y="0"/>
                      <a:pt x="8129" y="20188"/>
                      <a:pt x="1649" y="55329"/>
                    </a:cubicBezTo>
                    <a:cubicBezTo>
                      <a:pt x="671" y="60800"/>
                      <a:pt x="170" y="66345"/>
                      <a:pt x="153" y="71903"/>
                    </a:cubicBezTo>
                    <a:cubicBezTo>
                      <a:pt x="-1660" y="91572"/>
                      <a:pt x="12814" y="108987"/>
                      <a:pt x="32484" y="110801"/>
                    </a:cubicBezTo>
                    <a:cubicBezTo>
                      <a:pt x="34163" y="110955"/>
                      <a:pt x="35853" y="110991"/>
                      <a:pt x="37538" y="110908"/>
                    </a:cubicBezTo>
                    <a:cubicBezTo>
                      <a:pt x="51112" y="110955"/>
                      <a:pt x="64118" y="105465"/>
                      <a:pt x="73552" y="95705"/>
                    </a:cubicBezTo>
                    <a:lnTo>
                      <a:pt x="73552" y="95705"/>
                    </a:lnTo>
                    <a:lnTo>
                      <a:pt x="64455" y="84614"/>
                    </a:lnTo>
                    <a:lnTo>
                      <a:pt x="64455" y="84614"/>
                    </a:lnTo>
                    <a:lnTo>
                      <a:pt x="64455" y="84614"/>
                    </a:lnTo>
                    <a:cubicBezTo>
                      <a:pt x="58138" y="92466"/>
                      <a:pt x="48613" y="97045"/>
                      <a:pt x="38535" y="97075"/>
                    </a:cubicBezTo>
                    <a:cubicBezTo>
                      <a:pt x="26157" y="97566"/>
                      <a:pt x="15724" y="87929"/>
                      <a:pt x="15233" y="75551"/>
                    </a:cubicBezTo>
                    <a:cubicBezTo>
                      <a:pt x="15188" y="74416"/>
                      <a:pt x="15229" y="73280"/>
                      <a:pt x="15356" y="72152"/>
                    </a:cubicBezTo>
                    <a:cubicBezTo>
                      <a:pt x="15424" y="66709"/>
                      <a:pt x="16008" y="61285"/>
                      <a:pt x="17101" y="55952"/>
                    </a:cubicBezTo>
                    <a:cubicBezTo>
                      <a:pt x="18838" y="44568"/>
                      <a:pt x="23666" y="33878"/>
                      <a:pt x="31058" y="25048"/>
                    </a:cubicBezTo>
                    <a:cubicBezTo>
                      <a:pt x="37213" y="18167"/>
                      <a:pt x="46002" y="14225"/>
                      <a:pt x="55233" y="14206"/>
                    </a:cubicBezTo>
                    <a:cubicBezTo>
                      <a:pt x="64085" y="13892"/>
                      <a:pt x="72308" y="18758"/>
                      <a:pt x="76293" y="26668"/>
                    </a:cubicBezTo>
                    <a:lnTo>
                      <a:pt x="76293" y="26668"/>
                    </a:lnTo>
                    <a:lnTo>
                      <a:pt x="87883" y="16823"/>
                    </a:lnTo>
                    <a:lnTo>
                      <a:pt x="87883" y="16823"/>
                    </a:lnTo>
                    <a:cubicBezTo>
                      <a:pt x="81104" y="6298"/>
                      <a:pt x="69235" y="174"/>
                      <a:pt x="56729" y="748"/>
                    </a:cubicBezTo>
                  </a:path>
                </a:pathLst>
              </a:custGeom>
              <a:grpFill/>
              <a:ln w="12419" cap="flat">
                <a:noFill/>
                <a:prstDash val="solid"/>
                <a:miter/>
              </a:ln>
            </p:spPr>
            <p:txBody>
              <a:bodyPr rtlCol="0" anchor="ctr"/>
              <a:lstStyle/>
              <a:p>
                <a:endParaRPr lang="de-CH" noProof="0"/>
              </a:p>
            </p:txBody>
          </p:sp>
        </p:grpSp>
        <p:sp>
          <p:nvSpPr>
            <p:cNvPr id="20" name="Freihandform: Form 19">
              <a:extLst>
                <a:ext uri="{FF2B5EF4-FFF2-40B4-BE49-F238E27FC236}">
                  <a16:creationId xmlns:a16="http://schemas.microsoft.com/office/drawing/2014/main" id="{41B77B6E-E7CB-412B-95AC-A9322C6799BB}"/>
                </a:ext>
              </a:extLst>
            </p:cNvPr>
            <p:cNvSpPr/>
            <p:nvPr/>
          </p:nvSpPr>
          <p:spPr>
            <a:xfrm>
              <a:off x="1493985" y="6507088"/>
              <a:ext cx="19689" cy="19689"/>
            </a:xfrm>
            <a:custGeom>
              <a:avLst/>
              <a:gdLst>
                <a:gd name="connsiteX0" fmla="*/ 3988 w 19689"/>
                <a:gd name="connsiteY0" fmla="*/ 0 h 19689"/>
                <a:gd name="connsiteX1" fmla="*/ 0 w 19689"/>
                <a:gd name="connsiteY1" fmla="*/ 19689 h 19689"/>
                <a:gd name="connsiteX2" fmla="*/ 15826 w 19689"/>
                <a:gd name="connsiteY2" fmla="*/ 19689 h 19689"/>
                <a:gd name="connsiteX3" fmla="*/ 19689 w 19689"/>
                <a:gd name="connsiteY3" fmla="*/ 0 h 19689"/>
                <a:gd name="connsiteX4" fmla="*/ 3988 w 19689"/>
                <a:gd name="connsiteY4" fmla="*/ 0 h 19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9" h="19689">
                  <a:moveTo>
                    <a:pt x="3988" y="0"/>
                  </a:moveTo>
                  <a:lnTo>
                    <a:pt x="0" y="19689"/>
                  </a:lnTo>
                  <a:lnTo>
                    <a:pt x="15826" y="19689"/>
                  </a:lnTo>
                  <a:lnTo>
                    <a:pt x="19689" y="0"/>
                  </a:lnTo>
                  <a:lnTo>
                    <a:pt x="3988" y="0"/>
                  </a:lnTo>
                  <a:close/>
                </a:path>
              </a:pathLst>
            </a:custGeom>
            <a:grpFill/>
            <a:ln w="12419" cap="flat">
              <a:noFill/>
              <a:prstDash val="solid"/>
              <a:miter/>
            </a:ln>
          </p:spPr>
          <p:txBody>
            <a:bodyPr rtlCol="0" anchor="ctr"/>
            <a:lstStyle/>
            <a:p>
              <a:endParaRPr lang="de-CH" noProof="0"/>
            </a:p>
          </p:txBody>
        </p:sp>
        <p:sp>
          <p:nvSpPr>
            <p:cNvPr id="21" name="Freihandform: Form 20">
              <a:extLst>
                <a:ext uri="{FF2B5EF4-FFF2-40B4-BE49-F238E27FC236}">
                  <a16:creationId xmlns:a16="http://schemas.microsoft.com/office/drawing/2014/main" id="{832E5C1A-13CE-49A6-B590-B6EAA5F9E1AD}"/>
                </a:ext>
              </a:extLst>
            </p:cNvPr>
            <p:cNvSpPr/>
            <p:nvPr/>
          </p:nvSpPr>
          <p:spPr>
            <a:xfrm>
              <a:off x="1340708" y="6507088"/>
              <a:ext cx="19689" cy="19689"/>
            </a:xfrm>
            <a:custGeom>
              <a:avLst/>
              <a:gdLst>
                <a:gd name="connsiteX0" fmla="*/ 3988 w 19689"/>
                <a:gd name="connsiteY0" fmla="*/ 0 h 19689"/>
                <a:gd name="connsiteX1" fmla="*/ 0 w 19689"/>
                <a:gd name="connsiteY1" fmla="*/ 19689 h 19689"/>
                <a:gd name="connsiteX2" fmla="*/ 15826 w 19689"/>
                <a:gd name="connsiteY2" fmla="*/ 19689 h 19689"/>
                <a:gd name="connsiteX3" fmla="*/ 19689 w 19689"/>
                <a:gd name="connsiteY3" fmla="*/ 0 h 19689"/>
                <a:gd name="connsiteX4" fmla="*/ 3988 w 19689"/>
                <a:gd name="connsiteY4" fmla="*/ 0 h 19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9" h="19689">
                  <a:moveTo>
                    <a:pt x="3988" y="0"/>
                  </a:moveTo>
                  <a:lnTo>
                    <a:pt x="0" y="19689"/>
                  </a:lnTo>
                  <a:lnTo>
                    <a:pt x="15826" y="19689"/>
                  </a:lnTo>
                  <a:lnTo>
                    <a:pt x="19689" y="0"/>
                  </a:lnTo>
                  <a:lnTo>
                    <a:pt x="3988" y="0"/>
                  </a:lnTo>
                  <a:close/>
                </a:path>
              </a:pathLst>
            </a:custGeom>
            <a:grpFill/>
            <a:ln w="12419" cap="flat">
              <a:noFill/>
              <a:prstDash val="solid"/>
              <a:miter/>
            </a:ln>
          </p:spPr>
          <p:txBody>
            <a:bodyPr rtlCol="0" anchor="ctr"/>
            <a:lstStyle/>
            <a:p>
              <a:endParaRPr lang="de-CH" noProof="0"/>
            </a:p>
          </p:txBody>
        </p:sp>
        <p:sp>
          <p:nvSpPr>
            <p:cNvPr id="22" name="Freihandform: Form 21">
              <a:extLst>
                <a:ext uri="{FF2B5EF4-FFF2-40B4-BE49-F238E27FC236}">
                  <a16:creationId xmlns:a16="http://schemas.microsoft.com/office/drawing/2014/main" id="{63AE00B0-780F-4053-8FE9-B7D321217AFF}"/>
                </a:ext>
              </a:extLst>
            </p:cNvPr>
            <p:cNvSpPr/>
            <p:nvPr/>
          </p:nvSpPr>
          <p:spPr>
            <a:xfrm>
              <a:off x="1298712" y="6507088"/>
              <a:ext cx="19689" cy="19689"/>
            </a:xfrm>
            <a:custGeom>
              <a:avLst/>
              <a:gdLst>
                <a:gd name="connsiteX0" fmla="*/ 3988 w 19689"/>
                <a:gd name="connsiteY0" fmla="*/ 0 h 19689"/>
                <a:gd name="connsiteX1" fmla="*/ 0 w 19689"/>
                <a:gd name="connsiteY1" fmla="*/ 19689 h 19689"/>
                <a:gd name="connsiteX2" fmla="*/ 15702 w 19689"/>
                <a:gd name="connsiteY2" fmla="*/ 19689 h 19689"/>
                <a:gd name="connsiteX3" fmla="*/ 19689 w 19689"/>
                <a:gd name="connsiteY3" fmla="*/ 0 h 19689"/>
                <a:gd name="connsiteX4" fmla="*/ 3988 w 19689"/>
                <a:gd name="connsiteY4" fmla="*/ 0 h 19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9" h="19689">
                  <a:moveTo>
                    <a:pt x="3988" y="0"/>
                  </a:moveTo>
                  <a:lnTo>
                    <a:pt x="0" y="19689"/>
                  </a:lnTo>
                  <a:lnTo>
                    <a:pt x="15702" y="19689"/>
                  </a:lnTo>
                  <a:lnTo>
                    <a:pt x="19689" y="0"/>
                  </a:lnTo>
                  <a:lnTo>
                    <a:pt x="3988" y="0"/>
                  </a:lnTo>
                  <a:close/>
                </a:path>
              </a:pathLst>
            </a:custGeom>
            <a:grpFill/>
            <a:ln w="12419" cap="flat">
              <a:noFill/>
              <a:prstDash val="solid"/>
              <a:miter/>
            </a:ln>
          </p:spPr>
          <p:txBody>
            <a:bodyPr rtlCol="0" anchor="ctr"/>
            <a:lstStyle/>
            <a:p>
              <a:endParaRPr lang="de-CH" noProof="0"/>
            </a:p>
          </p:txBody>
        </p:sp>
        <p:sp>
          <p:nvSpPr>
            <p:cNvPr id="23" name="Freihandform: Form 22">
              <a:extLst>
                <a:ext uri="{FF2B5EF4-FFF2-40B4-BE49-F238E27FC236}">
                  <a16:creationId xmlns:a16="http://schemas.microsoft.com/office/drawing/2014/main" id="{2406CEAF-7399-4CCB-A322-03F0BA2532F5}"/>
                </a:ext>
              </a:extLst>
            </p:cNvPr>
            <p:cNvSpPr/>
            <p:nvPr/>
          </p:nvSpPr>
          <p:spPr>
            <a:xfrm>
              <a:off x="731837" y="6507088"/>
              <a:ext cx="417960" cy="157638"/>
            </a:xfrm>
            <a:custGeom>
              <a:avLst/>
              <a:gdLst>
                <a:gd name="connsiteX0" fmla="*/ 368612 w 417960"/>
                <a:gd name="connsiteY0" fmla="*/ 0 h 157638"/>
                <a:gd name="connsiteX1" fmla="*/ 356151 w 417960"/>
                <a:gd name="connsiteY1" fmla="*/ 61062 h 157638"/>
                <a:gd name="connsiteX2" fmla="*/ 320760 w 417960"/>
                <a:gd name="connsiteY2" fmla="*/ 61062 h 157638"/>
                <a:gd name="connsiteX3" fmla="*/ 333222 w 417960"/>
                <a:gd name="connsiteY3" fmla="*/ 0 h 157638"/>
                <a:gd name="connsiteX4" fmla="*/ 31652 w 417960"/>
                <a:gd name="connsiteY4" fmla="*/ 0 h 157638"/>
                <a:gd name="connsiteX5" fmla="*/ 0 w 417960"/>
                <a:gd name="connsiteY5" fmla="*/ 157638 h 157638"/>
                <a:gd name="connsiteX6" fmla="*/ 120254 w 417960"/>
                <a:gd name="connsiteY6" fmla="*/ 157638 h 157638"/>
                <a:gd name="connsiteX7" fmla="*/ 128105 w 417960"/>
                <a:gd name="connsiteY7" fmla="*/ 118260 h 157638"/>
                <a:gd name="connsiteX8" fmla="*/ 57074 w 417960"/>
                <a:gd name="connsiteY8" fmla="*/ 118260 h 157638"/>
                <a:gd name="connsiteX9" fmla="*/ 61435 w 417960"/>
                <a:gd name="connsiteY9" fmla="*/ 96577 h 157638"/>
                <a:gd name="connsiteX10" fmla="*/ 132342 w 417960"/>
                <a:gd name="connsiteY10" fmla="*/ 96577 h 157638"/>
                <a:gd name="connsiteX11" fmla="*/ 139569 w 417960"/>
                <a:gd name="connsiteY11" fmla="*/ 61062 h 157638"/>
                <a:gd name="connsiteX12" fmla="*/ 68538 w 417960"/>
                <a:gd name="connsiteY12" fmla="*/ 61062 h 157638"/>
                <a:gd name="connsiteX13" fmla="*/ 72900 w 417960"/>
                <a:gd name="connsiteY13" fmla="*/ 39378 h 157638"/>
                <a:gd name="connsiteX14" fmla="*/ 185303 w 417960"/>
                <a:gd name="connsiteY14" fmla="*/ 39378 h 157638"/>
                <a:gd name="connsiteX15" fmla="*/ 161626 w 417960"/>
                <a:gd name="connsiteY15" fmla="*/ 157638 h 157638"/>
                <a:gd name="connsiteX16" fmla="*/ 210849 w 417960"/>
                <a:gd name="connsiteY16" fmla="*/ 157638 h 157638"/>
                <a:gd name="connsiteX17" fmla="*/ 234651 w 417960"/>
                <a:gd name="connsiteY17" fmla="*/ 39378 h 157638"/>
                <a:gd name="connsiteX18" fmla="*/ 276023 w 417960"/>
                <a:gd name="connsiteY18" fmla="*/ 39378 h 157638"/>
                <a:gd name="connsiteX19" fmla="*/ 252222 w 417960"/>
                <a:gd name="connsiteY19" fmla="*/ 157638 h 157638"/>
                <a:gd name="connsiteX20" fmla="*/ 301569 w 417960"/>
                <a:gd name="connsiteY20" fmla="*/ 157638 h 157638"/>
                <a:gd name="connsiteX21" fmla="*/ 313657 w 417960"/>
                <a:gd name="connsiteY21" fmla="*/ 96577 h 157638"/>
                <a:gd name="connsiteX22" fmla="*/ 349172 w 417960"/>
                <a:gd name="connsiteY22" fmla="*/ 96577 h 157638"/>
                <a:gd name="connsiteX23" fmla="*/ 336960 w 417960"/>
                <a:gd name="connsiteY23" fmla="*/ 157638 h 157638"/>
                <a:gd name="connsiteX24" fmla="*/ 386308 w 417960"/>
                <a:gd name="connsiteY24" fmla="*/ 157638 h 157638"/>
                <a:gd name="connsiteX25" fmla="*/ 417960 w 417960"/>
                <a:gd name="connsiteY25" fmla="*/ 0 h 157638"/>
                <a:gd name="connsiteX26" fmla="*/ 368612 w 417960"/>
                <a:gd name="connsiteY26" fmla="*/ 0 h 15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7960" h="157638">
                  <a:moveTo>
                    <a:pt x="368612" y="0"/>
                  </a:moveTo>
                  <a:lnTo>
                    <a:pt x="356151" y="61062"/>
                  </a:lnTo>
                  <a:lnTo>
                    <a:pt x="320760" y="61062"/>
                  </a:lnTo>
                  <a:lnTo>
                    <a:pt x="333222" y="0"/>
                  </a:lnTo>
                  <a:lnTo>
                    <a:pt x="31652" y="0"/>
                  </a:lnTo>
                  <a:lnTo>
                    <a:pt x="0" y="157638"/>
                  </a:lnTo>
                  <a:lnTo>
                    <a:pt x="120254" y="157638"/>
                  </a:lnTo>
                  <a:lnTo>
                    <a:pt x="128105" y="118260"/>
                  </a:lnTo>
                  <a:lnTo>
                    <a:pt x="57074" y="118260"/>
                  </a:lnTo>
                  <a:lnTo>
                    <a:pt x="61435" y="96577"/>
                  </a:lnTo>
                  <a:lnTo>
                    <a:pt x="132342" y="96577"/>
                  </a:lnTo>
                  <a:lnTo>
                    <a:pt x="139569" y="61062"/>
                  </a:lnTo>
                  <a:lnTo>
                    <a:pt x="68538" y="61062"/>
                  </a:lnTo>
                  <a:lnTo>
                    <a:pt x="72900" y="39378"/>
                  </a:lnTo>
                  <a:lnTo>
                    <a:pt x="185303" y="39378"/>
                  </a:lnTo>
                  <a:lnTo>
                    <a:pt x="161626" y="157638"/>
                  </a:lnTo>
                  <a:lnTo>
                    <a:pt x="210849" y="157638"/>
                  </a:lnTo>
                  <a:lnTo>
                    <a:pt x="234651" y="39378"/>
                  </a:lnTo>
                  <a:lnTo>
                    <a:pt x="276023" y="39378"/>
                  </a:lnTo>
                  <a:lnTo>
                    <a:pt x="252222" y="157638"/>
                  </a:lnTo>
                  <a:lnTo>
                    <a:pt x="301569" y="157638"/>
                  </a:lnTo>
                  <a:lnTo>
                    <a:pt x="313657" y="96577"/>
                  </a:lnTo>
                  <a:lnTo>
                    <a:pt x="349172" y="96577"/>
                  </a:lnTo>
                  <a:lnTo>
                    <a:pt x="336960" y="157638"/>
                  </a:lnTo>
                  <a:lnTo>
                    <a:pt x="386308" y="157638"/>
                  </a:lnTo>
                  <a:lnTo>
                    <a:pt x="417960" y="0"/>
                  </a:lnTo>
                  <a:lnTo>
                    <a:pt x="368612" y="0"/>
                  </a:lnTo>
                  <a:close/>
                </a:path>
              </a:pathLst>
            </a:custGeom>
            <a:grpFill/>
            <a:ln w="12419" cap="flat">
              <a:noFill/>
              <a:prstDash val="solid"/>
              <a:miter/>
            </a:ln>
          </p:spPr>
          <p:txBody>
            <a:bodyPr rtlCol="0" anchor="ctr"/>
            <a:lstStyle/>
            <a:p>
              <a:endParaRPr lang="de-CH" noProof="0"/>
            </a:p>
          </p:txBody>
        </p:sp>
      </p:grpSp>
    </p:spTree>
    <p:extLst>
      <p:ext uri="{BB962C8B-B14F-4D97-AF65-F5344CB8AC3E}">
        <p14:creationId xmlns:p14="http://schemas.microsoft.com/office/powerpoint/2010/main" val="3716835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9CEF804-E58C-481B-A606-7D35AF68FF55}"/>
              </a:ext>
            </a:extLst>
          </p:cNvPr>
          <p:cNvSpPr>
            <a:spLocks noGrp="1"/>
          </p:cNvSpPr>
          <p:nvPr>
            <p:ph type="title"/>
          </p:nvPr>
        </p:nvSpPr>
        <p:spPr>
          <a:xfrm>
            <a:off x="731837" y="260351"/>
            <a:ext cx="10728325" cy="900000"/>
          </a:xfrm>
          <a:prstGeom prst="rect">
            <a:avLst/>
          </a:prstGeom>
        </p:spPr>
        <p:txBody>
          <a:bodyPr vert="horz" lIns="0" tIns="0" rIns="0" bIns="0" rtlCol="0" anchor="t" anchorCtr="0">
            <a:noAutofit/>
          </a:bodyPr>
          <a:lstStyle/>
          <a:p>
            <a:r>
              <a:rPr lang="de-CH" noProof="0"/>
              <a:t>Mastertitelformat bearbeiten</a:t>
            </a:r>
          </a:p>
        </p:txBody>
      </p:sp>
      <p:sp>
        <p:nvSpPr>
          <p:cNvPr id="3" name="Textplatzhalter 2">
            <a:extLst>
              <a:ext uri="{FF2B5EF4-FFF2-40B4-BE49-F238E27FC236}">
                <a16:creationId xmlns:a16="http://schemas.microsoft.com/office/drawing/2014/main" id="{65C6EC0D-393C-42F2-B6A7-B19C9B098F2D}"/>
              </a:ext>
            </a:extLst>
          </p:cNvPr>
          <p:cNvSpPr>
            <a:spLocks noGrp="1"/>
          </p:cNvSpPr>
          <p:nvPr>
            <p:ph type="body" idx="1"/>
          </p:nvPr>
        </p:nvSpPr>
        <p:spPr>
          <a:xfrm>
            <a:off x="731837" y="1412875"/>
            <a:ext cx="10728325" cy="4680000"/>
          </a:xfrm>
          <a:prstGeom prst="rect">
            <a:avLst/>
          </a:prstGeom>
        </p:spPr>
        <p:txBody>
          <a:bodyPr vert="horz" lIns="0" tIns="0" rIns="0" bIns="0" rtlCol="0">
            <a:noAutofit/>
          </a:bodyPr>
          <a:lstStyle/>
          <a:p>
            <a:pPr lvl="0"/>
            <a:r>
              <a:rPr lang="de-CH" noProof="0"/>
              <a:t>Mastertextformat bearbeiten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4" name="Datumsplatzhalter 3">
            <a:extLst>
              <a:ext uri="{FF2B5EF4-FFF2-40B4-BE49-F238E27FC236}">
                <a16:creationId xmlns:a16="http://schemas.microsoft.com/office/drawing/2014/main" id="{37C96E51-36C9-4BEE-A761-33378A0DF03D}"/>
              </a:ext>
            </a:extLst>
          </p:cNvPr>
          <p:cNvSpPr>
            <a:spLocks noGrp="1"/>
          </p:cNvSpPr>
          <p:nvPr>
            <p:ph type="dt" sz="half" idx="2"/>
          </p:nvPr>
        </p:nvSpPr>
        <p:spPr>
          <a:xfrm>
            <a:off x="10473692" y="6522444"/>
            <a:ext cx="612000" cy="216000"/>
          </a:xfrm>
          <a:prstGeom prst="rect">
            <a:avLst/>
          </a:prstGeom>
        </p:spPr>
        <p:txBody>
          <a:bodyPr vert="horz" lIns="0" tIns="0" rIns="0" bIns="0" rtlCol="0" anchor="ctr"/>
          <a:lstStyle>
            <a:lvl1pPr algn="l">
              <a:defRPr sz="800">
                <a:solidFill>
                  <a:schemeClr val="tx1"/>
                </a:solidFill>
              </a:defRPr>
            </a:lvl1pPr>
          </a:lstStyle>
          <a:p>
            <a:endParaRPr lang="de-CH" noProof="0"/>
          </a:p>
        </p:txBody>
      </p:sp>
      <p:sp>
        <p:nvSpPr>
          <p:cNvPr id="5" name="Fußzeilenplatzhalter 4">
            <a:extLst>
              <a:ext uri="{FF2B5EF4-FFF2-40B4-BE49-F238E27FC236}">
                <a16:creationId xmlns:a16="http://schemas.microsoft.com/office/drawing/2014/main" id="{411EC403-6E63-4450-AFDD-66CA49D6CCBE}"/>
              </a:ext>
            </a:extLst>
          </p:cNvPr>
          <p:cNvSpPr>
            <a:spLocks noGrp="1"/>
          </p:cNvSpPr>
          <p:nvPr>
            <p:ph type="ftr" sz="quarter" idx="3"/>
          </p:nvPr>
        </p:nvSpPr>
        <p:spPr>
          <a:xfrm>
            <a:off x="2171700" y="6522444"/>
            <a:ext cx="5400000" cy="216000"/>
          </a:xfrm>
          <a:prstGeom prst="rect">
            <a:avLst/>
          </a:prstGeom>
        </p:spPr>
        <p:txBody>
          <a:bodyPr vert="horz" lIns="0" tIns="0" rIns="0" bIns="0" rtlCol="0" anchor="ctr"/>
          <a:lstStyle>
            <a:lvl1pPr algn="l">
              <a:defRPr sz="800">
                <a:solidFill>
                  <a:schemeClr val="tx1"/>
                </a:solidFill>
              </a:defRPr>
            </a:lvl1pPr>
          </a:lstStyle>
          <a:p>
            <a:r>
              <a:rPr lang="de-DE" noProof="0"/>
              <a:t>Chair of Work and Organizational Psychology — Gudela Grote</a:t>
            </a:r>
            <a:endParaRPr lang="de-CH" noProof="0"/>
          </a:p>
        </p:txBody>
      </p:sp>
      <p:sp>
        <p:nvSpPr>
          <p:cNvPr id="6" name="Foliennummernplatzhalter 5">
            <a:extLst>
              <a:ext uri="{FF2B5EF4-FFF2-40B4-BE49-F238E27FC236}">
                <a16:creationId xmlns:a16="http://schemas.microsoft.com/office/drawing/2014/main" id="{7FDFCC57-7DDC-4B2C-A6BE-862DAF9C9F11}"/>
              </a:ext>
            </a:extLst>
          </p:cNvPr>
          <p:cNvSpPr>
            <a:spLocks noGrp="1"/>
          </p:cNvSpPr>
          <p:nvPr>
            <p:ph type="sldNum" sz="quarter" idx="4"/>
          </p:nvPr>
        </p:nvSpPr>
        <p:spPr>
          <a:xfrm>
            <a:off x="11137585" y="6522444"/>
            <a:ext cx="322577" cy="216000"/>
          </a:xfrm>
          <a:prstGeom prst="rect">
            <a:avLst/>
          </a:prstGeom>
        </p:spPr>
        <p:txBody>
          <a:bodyPr vert="horz" lIns="0" tIns="0" rIns="0" bIns="0" rtlCol="0" anchor="ctr"/>
          <a:lstStyle>
            <a:lvl1pPr algn="r">
              <a:defRPr sz="800">
                <a:solidFill>
                  <a:schemeClr val="tx1"/>
                </a:solidFill>
              </a:defRPr>
            </a:lvl1pPr>
          </a:lstStyle>
          <a:p>
            <a:fld id="{5ACA52AF-F19D-405C-AD5F-7D94B96A5CC3}" type="slidenum">
              <a:rPr lang="de-CH" noProof="0" smtClean="0"/>
              <a:pPr/>
              <a:t>‹Nr.›</a:t>
            </a:fld>
            <a:endParaRPr lang="de-CH" noProof="0"/>
          </a:p>
        </p:txBody>
      </p:sp>
    </p:spTree>
    <p:extLst>
      <p:ext uri="{BB962C8B-B14F-4D97-AF65-F5344CB8AC3E}">
        <p14:creationId xmlns:p14="http://schemas.microsoft.com/office/powerpoint/2010/main" val="40960627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0"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6" r:id="rId17"/>
    <p:sldLayoutId id="2147483670" r:id="rId18"/>
    <p:sldLayoutId id="2147483671" r:id="rId19"/>
    <p:sldLayoutId id="2147483672" r:id="rId20"/>
  </p:sldLayoutIdLst>
  <p:hf hdr="0" dt="0"/>
  <p:txStyles>
    <p:titleStyle>
      <a:lvl1pPr algn="l" defTabSz="914400" rtl="0" eaLnBrk="1" latinLnBrk="0" hangingPunct="1">
        <a:lnSpc>
          <a:spcPct val="90000"/>
        </a:lnSpc>
        <a:spcBef>
          <a:spcPct val="0"/>
        </a:spcBef>
        <a:buNone/>
        <a:defRPr sz="2600" kern="1200">
          <a:solidFill>
            <a:schemeClr val="tx1"/>
          </a:solidFill>
          <a:latin typeface="+mj-lt"/>
          <a:ea typeface="+mj-ea"/>
          <a:cs typeface="+mj-cs"/>
        </a:defRPr>
      </a:lvl1pPr>
    </p:titleStyle>
    <p:bodyStyle>
      <a:lvl1pPr marL="270000" indent="-2700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538163" indent="-271463"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2pPr>
      <a:lvl3pPr marL="810000" indent="-270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3pPr>
      <a:lvl4pPr marL="1080000" indent="-271463"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4pPr>
      <a:lvl5pPr marL="1350000" indent="-270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61" userDrawn="1">
          <p15:clr>
            <a:srgbClr val="F26B43"/>
          </p15:clr>
        </p15:guide>
        <p15:guide id="3" pos="7219" userDrawn="1">
          <p15:clr>
            <a:srgbClr val="F26B43"/>
          </p15:clr>
        </p15:guide>
        <p15:guide id="4" orient="horz" pos="164" userDrawn="1">
          <p15:clr>
            <a:srgbClr val="F26B43"/>
          </p15:clr>
        </p15:guide>
        <p15:guide id="5" orient="horz" pos="890" userDrawn="1">
          <p15:clr>
            <a:srgbClr val="F26B43"/>
          </p15:clr>
        </p15:guide>
        <p15:guide id="6" orient="horz" pos="4201"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platzhalter 14" descr="Ein Bild, das Fahrrad, sitzend, Seite, schwarz enthält.&#10;&#10;Automatisch generierte Beschreibung">
            <a:extLst>
              <a:ext uri="{FF2B5EF4-FFF2-40B4-BE49-F238E27FC236}">
                <a16:creationId xmlns:a16="http://schemas.microsoft.com/office/drawing/2014/main" id="{B2385992-6EF4-4F9E-B491-FC42FC47E29F}"/>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33" b="33"/>
          <a:stretch>
            <a:fillRect/>
          </a:stretch>
        </p:blipFill>
        <p:spPr/>
      </p:pic>
      <p:sp>
        <p:nvSpPr>
          <p:cNvPr id="3" name="Titel 2">
            <a:extLst>
              <a:ext uri="{FF2B5EF4-FFF2-40B4-BE49-F238E27FC236}">
                <a16:creationId xmlns:a16="http://schemas.microsoft.com/office/drawing/2014/main" id="{D5BBB314-EB6D-447A-92F9-C514A974CA1A}"/>
              </a:ext>
            </a:extLst>
          </p:cNvPr>
          <p:cNvSpPr>
            <a:spLocks noGrp="1"/>
          </p:cNvSpPr>
          <p:nvPr>
            <p:ph type="ctrTitle"/>
          </p:nvPr>
        </p:nvSpPr>
        <p:spPr>
          <a:xfrm>
            <a:off x="-2" y="2233538"/>
            <a:ext cx="8597592" cy="2772000"/>
          </a:xfrm>
        </p:spPr>
        <p:txBody>
          <a:bodyPr/>
          <a:lstStyle/>
          <a:p>
            <a:r>
              <a:rPr lang="de-CH"/>
              <a:t>How to balance safety, autonomy, and uncertainty</a:t>
            </a:r>
            <a:endParaRPr lang="de-CH" sz="3200"/>
          </a:p>
        </p:txBody>
      </p:sp>
      <p:sp>
        <p:nvSpPr>
          <p:cNvPr id="6" name="Textplatzhalter 5">
            <a:extLst>
              <a:ext uri="{FF2B5EF4-FFF2-40B4-BE49-F238E27FC236}">
                <a16:creationId xmlns:a16="http://schemas.microsoft.com/office/drawing/2014/main" id="{0ED8D1DE-5E1B-478C-871F-36D6ACA0F09C}"/>
              </a:ext>
            </a:extLst>
          </p:cNvPr>
          <p:cNvSpPr>
            <a:spLocks noGrp="1"/>
          </p:cNvSpPr>
          <p:nvPr>
            <p:ph type="body" sz="quarter" idx="13"/>
          </p:nvPr>
        </p:nvSpPr>
        <p:spPr>
          <a:xfrm>
            <a:off x="1095259" y="3895984"/>
            <a:ext cx="5609759" cy="641269"/>
          </a:xfrm>
        </p:spPr>
        <p:txBody>
          <a:bodyPr/>
          <a:lstStyle/>
          <a:p>
            <a:r>
              <a:rPr lang="de-DE" dirty="0"/>
              <a:t>Gudela Grote</a:t>
            </a:r>
          </a:p>
          <a:p>
            <a:r>
              <a:rPr lang="de-DE" dirty="0"/>
              <a:t>Professor of Work and Organizational Psychology</a:t>
            </a:r>
          </a:p>
          <a:p>
            <a:r>
              <a:rPr lang="de-DE" dirty="0"/>
              <a:t>ETH Zürich</a:t>
            </a:r>
          </a:p>
        </p:txBody>
      </p:sp>
    </p:spTree>
    <p:extLst>
      <p:ext uri="{BB962C8B-B14F-4D97-AF65-F5344CB8AC3E}">
        <p14:creationId xmlns:p14="http://schemas.microsoft.com/office/powerpoint/2010/main" val="3724816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el 1">
            <a:extLst>
              <a:ext uri="{FF2B5EF4-FFF2-40B4-BE49-F238E27FC236}">
                <a16:creationId xmlns:a16="http://schemas.microsoft.com/office/drawing/2014/main" id="{B242752A-D781-A946-89C5-66534EB4B677}"/>
              </a:ext>
            </a:extLst>
          </p:cNvPr>
          <p:cNvSpPr>
            <a:spLocks noGrp="1"/>
          </p:cNvSpPr>
          <p:nvPr>
            <p:ph type="title"/>
          </p:nvPr>
        </p:nvSpPr>
        <p:spPr/>
        <p:txBody>
          <a:bodyPr/>
          <a:lstStyle/>
          <a:p>
            <a:r>
              <a:rPr lang="de-DE" dirty="0" err="1"/>
              <a:t>Uncertainty</a:t>
            </a:r>
            <a:r>
              <a:rPr lang="de-DE" dirty="0"/>
              <a:t> </a:t>
            </a:r>
            <a:r>
              <a:rPr lang="de-DE" dirty="0" err="1"/>
              <a:t>mindset </a:t>
            </a:r>
            <a:r>
              <a:rPr lang="de-DE" sz="1400" dirty="0" err="1"/>
              <a:t>(Magni et al., 2023)</a:t>
            </a:r>
            <a:endParaRPr lang="de-CH" sz="1400" dirty="0"/>
          </a:p>
        </p:txBody>
      </p:sp>
      <p:sp>
        <p:nvSpPr>
          <p:cNvPr id="14" name="Content Placeholder 13">
            <a:extLst>
              <a:ext uri="{FF2B5EF4-FFF2-40B4-BE49-F238E27FC236}">
                <a16:creationId xmlns:a16="http://schemas.microsoft.com/office/drawing/2014/main" id="{ED6CAC2D-925A-D24E-8CE6-6A318B6E1E44}"/>
              </a:ext>
            </a:extLst>
          </p:cNvPr>
          <p:cNvSpPr>
            <a:spLocks noGrp="1"/>
          </p:cNvSpPr>
          <p:nvPr>
            <p:ph idx="1"/>
          </p:nvPr>
        </p:nvSpPr>
        <p:spPr>
          <a:xfrm>
            <a:off x="759748" y="1878444"/>
            <a:ext cx="10450252" cy="4455449"/>
          </a:xfrm>
        </p:spPr>
        <p:txBody>
          <a:bodyPr/>
          <a:lstStyle/>
          <a:p>
            <a:pPr>
              <a:buClr>
                <a:schemeClr val="accent3">
                  <a:lumMod val="60000"/>
                  <a:lumOff val="40000"/>
                </a:schemeClr>
              </a:buClr>
            </a:pPr>
            <a:r>
              <a:rPr lang="en-US" dirty="0"/>
              <a:t>Multidimensionality &amp; Domain–Specificity</a:t>
            </a:r>
          </a:p>
          <a:p>
            <a:pPr lvl="1">
              <a:buClr>
                <a:schemeClr val="accent3">
                  <a:lumMod val="60000"/>
                  <a:lumOff val="40000"/>
                </a:schemeClr>
              </a:buClr>
            </a:pPr>
            <a:r>
              <a:rPr lang="en-US" dirty="0"/>
              <a:t>Dimension: Threat/Opportunity &amp; Fixed/Malleable</a:t>
            </a:r>
          </a:p>
          <a:p>
            <a:pPr lvl="1">
              <a:buClr>
                <a:schemeClr val="accent3">
                  <a:lumMod val="60000"/>
                  <a:lumOff val="40000"/>
                </a:schemeClr>
              </a:buClr>
            </a:pPr>
            <a:r>
              <a:rPr lang="en-US" dirty="0"/>
              <a:t>Domain: Life vs. Work (vs. Other)</a:t>
            </a:r>
          </a:p>
          <a:p>
            <a:pPr lvl="1">
              <a:buClr>
                <a:schemeClr val="accent3">
                  <a:lumMod val="60000"/>
                  <a:lumOff val="40000"/>
                </a:schemeClr>
              </a:buClr>
            </a:pPr>
            <a:endParaRPr lang="en-US" dirty="0"/>
          </a:p>
          <a:p>
            <a:pPr lvl="1">
              <a:buClr>
                <a:schemeClr val="accent3">
                  <a:lumMod val="60000"/>
                  <a:lumOff val="40000"/>
                </a:schemeClr>
              </a:buClr>
            </a:pPr>
            <a:endParaRPr lang="en-US" dirty="0"/>
          </a:p>
          <a:p>
            <a:pPr lvl="1">
              <a:buClr>
                <a:schemeClr val="accent3">
                  <a:lumMod val="60000"/>
                  <a:lumOff val="40000"/>
                </a:schemeClr>
              </a:buClr>
            </a:pPr>
            <a:endParaRPr lang="en-US" dirty="0"/>
          </a:p>
          <a:p>
            <a:pPr lvl="1">
              <a:buClr>
                <a:schemeClr val="accent3">
                  <a:lumMod val="60000"/>
                  <a:lumOff val="40000"/>
                </a:schemeClr>
              </a:buClr>
            </a:pPr>
            <a:endParaRPr lang="en-US" dirty="0"/>
          </a:p>
          <a:p>
            <a:pPr lvl="1">
              <a:buClr>
                <a:schemeClr val="accent3">
                  <a:lumMod val="60000"/>
                  <a:lumOff val="40000"/>
                </a:schemeClr>
              </a:buClr>
            </a:pPr>
            <a:endParaRPr lang="en-US" dirty="0"/>
          </a:p>
          <a:p>
            <a:pPr lvl="1">
              <a:buClr>
                <a:schemeClr val="accent3">
                  <a:lumMod val="60000"/>
                  <a:lumOff val="40000"/>
                </a:schemeClr>
              </a:buClr>
            </a:pPr>
            <a:endParaRPr lang="en-US" dirty="0"/>
          </a:p>
          <a:p>
            <a:pPr lvl="1">
              <a:buClr>
                <a:schemeClr val="accent3">
                  <a:lumMod val="60000"/>
                  <a:lumOff val="40000"/>
                </a:schemeClr>
              </a:buClr>
            </a:pPr>
            <a:endParaRPr lang="en-US" dirty="0"/>
          </a:p>
          <a:p>
            <a:pPr marL="266700" lvl="1" indent="0">
              <a:buClr>
                <a:schemeClr val="accent3">
                  <a:lumMod val="60000"/>
                  <a:lumOff val="40000"/>
                </a:schemeClr>
              </a:buClr>
              <a:buNone/>
            </a:pPr>
            <a:endParaRPr lang="en-US" dirty="0"/>
          </a:p>
          <a:p>
            <a:pPr>
              <a:buClr>
                <a:schemeClr val="accent3">
                  <a:lumMod val="60000"/>
                  <a:lumOff val="40000"/>
                </a:schemeClr>
              </a:buClr>
            </a:pPr>
            <a:r>
              <a:rPr lang="en-US" dirty="0"/>
              <a:t>"Wise" intervention to change uncertainty mindsets based on short exercises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5" name="Foliennummernplatzhalter 4">
            <a:extLst>
              <a:ext uri="{FF2B5EF4-FFF2-40B4-BE49-F238E27FC236}">
                <a16:creationId xmlns:a16="http://schemas.microsoft.com/office/drawing/2014/main" id="{3DB16F61-62BA-4FA3-89CE-2F599E6DE0EF}"/>
              </a:ext>
            </a:extLst>
          </p:cNvPr>
          <p:cNvSpPr>
            <a:spLocks noGrp="1"/>
          </p:cNvSpPr>
          <p:nvPr>
            <p:ph type="sldNum" sz="quarter" idx="12"/>
          </p:nvPr>
        </p:nvSpPr>
        <p:spPr/>
        <p:txBody>
          <a:bodyPr/>
          <a:lstStyle/>
          <a:p>
            <a:pPr lvl="0"/>
            <a:fld id="{5ACA52AF-F19D-405C-AD5F-7D94B96A5CC3}" type="slidenum">
              <a:rPr lang="de-CH" noProof="0" smtClean="0"/>
              <a:pPr lvl="0"/>
              <a:t>10</a:t>
            </a:fld>
            <a:endParaRPr lang="de-CH" noProof="0"/>
          </a:p>
        </p:txBody>
      </p:sp>
      <p:sp>
        <p:nvSpPr>
          <p:cNvPr id="22" name="Content Placeholder 13">
            <a:extLst>
              <a:ext uri="{FF2B5EF4-FFF2-40B4-BE49-F238E27FC236}">
                <a16:creationId xmlns:a16="http://schemas.microsoft.com/office/drawing/2014/main" id="{FBE7C4C4-8A3A-4449-A8E1-1DA5BC2C8D62}"/>
              </a:ext>
            </a:extLst>
          </p:cNvPr>
          <p:cNvSpPr txBox="1">
            <a:spLocks/>
          </p:cNvSpPr>
          <p:nvPr/>
        </p:nvSpPr>
        <p:spPr>
          <a:xfrm>
            <a:off x="614606" y="1110526"/>
            <a:ext cx="8948872" cy="440507"/>
          </a:xfrm>
          <a:prstGeom prst="rect">
            <a:avLst/>
          </a:prstGeom>
        </p:spPr>
        <p:txBody>
          <a:bodyPr vert="horz" lIns="0" tIns="0" rIns="0" bIns="0" rtlCol="0">
            <a:noAutofit/>
          </a:bodyPr>
          <a:lstStyle>
            <a:lvl1pPr marL="270000" indent="-2700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538163" indent="-271463"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2pPr>
            <a:lvl3pPr marL="810000" indent="-270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3pPr>
            <a:lvl4pPr marL="1080000" indent="-271463"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4pPr>
            <a:lvl5pPr marL="1350000" indent="-270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sz="2000" b="1" i="1" dirty="0">
                <a:latin typeface="Arial" panose="020B0604020202020204"/>
              </a:rPr>
              <a:t>I</a:t>
            </a:r>
            <a:r>
              <a:rPr kumimoji="0" lang="en-AU" sz="2000" b="1" i="1" u="none" strike="noStrike" kern="1200" cap="none" spc="0" normalizeH="0" baseline="0" noProof="0" dirty="0">
                <a:ln>
                  <a:noFill/>
                </a:ln>
                <a:effectLst/>
                <a:uLnTx/>
                <a:uFillTx/>
                <a:latin typeface="Arial" panose="020B0604020202020204"/>
                <a:ea typeface="+mn-ea"/>
                <a:cs typeface="+mn-cs"/>
              </a:rPr>
              <a:t>ntuitive beliefs and attitudes that individuals hold regarding uncertainty</a:t>
            </a:r>
            <a:endParaRPr kumimoji="0" lang="en-US" sz="1800" b="0" i="0" u="none" strike="noStrike" kern="1200" cap="none" spc="0" normalizeH="0" baseline="0" noProof="0" dirty="0">
              <a:ln>
                <a:noFill/>
              </a:ln>
              <a:effectLst/>
              <a:uLnTx/>
              <a:uFillTx/>
              <a:latin typeface="Arial" panose="020B0604020202020204"/>
              <a:ea typeface="Times New Roman" panose="02020603050405020304" pitchFamily="18" charset="0"/>
              <a:cs typeface="Calibri" panose="020F0502020204030204" pitchFamily="34" charset="0"/>
            </a:endParaRPr>
          </a:p>
          <a:p>
            <a:pPr marL="270000" marR="0" lvl="0" indent="-2700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effectLst/>
              <a:uLnTx/>
              <a:uFillTx/>
              <a:latin typeface="Arial" panose="020B0604020202020204"/>
              <a:ea typeface="+mn-ea"/>
              <a:cs typeface="+mn-cs"/>
            </a:endParaRPr>
          </a:p>
        </p:txBody>
      </p:sp>
      <p:sp>
        <p:nvSpPr>
          <p:cNvPr id="25" name="TextBox 24">
            <a:extLst>
              <a:ext uri="{FF2B5EF4-FFF2-40B4-BE49-F238E27FC236}">
                <a16:creationId xmlns:a16="http://schemas.microsoft.com/office/drawing/2014/main" id="{EDD03056-9AD1-0C46-92E3-4EA598014DA9}"/>
              </a:ext>
            </a:extLst>
          </p:cNvPr>
          <p:cNvSpPr txBox="1"/>
          <p:nvPr/>
        </p:nvSpPr>
        <p:spPr>
          <a:xfrm>
            <a:off x="7468356" y="3849797"/>
            <a:ext cx="3741644" cy="338554"/>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Arial" panose="020B0604020202020204"/>
                <a:ea typeface="Times New Roman" panose="02020603050405020304" pitchFamily="18" charset="0"/>
                <a:cs typeface="Calibri" panose="020F0502020204030204" pitchFamily="34" charset="0"/>
              </a:rPr>
              <a:t>Threat vs. Opportunity</a:t>
            </a:r>
          </a:p>
        </p:txBody>
      </p:sp>
      <p:sp>
        <p:nvSpPr>
          <p:cNvPr id="27" name="TextBox 26">
            <a:extLst>
              <a:ext uri="{FF2B5EF4-FFF2-40B4-BE49-F238E27FC236}">
                <a16:creationId xmlns:a16="http://schemas.microsoft.com/office/drawing/2014/main" id="{96215B72-EB6D-F849-A4D0-6FD8CBC2995C}"/>
              </a:ext>
            </a:extLst>
          </p:cNvPr>
          <p:cNvSpPr txBox="1"/>
          <p:nvPr/>
        </p:nvSpPr>
        <p:spPr>
          <a:xfrm>
            <a:off x="7468356" y="4575190"/>
            <a:ext cx="2188600" cy="338554"/>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Arial" panose="020B0604020202020204"/>
                <a:ea typeface="Times New Roman" panose="02020603050405020304" pitchFamily="18" charset="0"/>
                <a:cs typeface="Calibri" panose="020F0502020204030204" pitchFamily="34" charset="0"/>
              </a:rPr>
              <a:t>Fixed vs. Malleable</a:t>
            </a:r>
          </a:p>
        </p:txBody>
      </p:sp>
      <p:sp>
        <p:nvSpPr>
          <p:cNvPr id="29" name="TextBox 28">
            <a:extLst>
              <a:ext uri="{FF2B5EF4-FFF2-40B4-BE49-F238E27FC236}">
                <a16:creationId xmlns:a16="http://schemas.microsoft.com/office/drawing/2014/main" id="{4AD71F29-9E4B-DB44-981E-FDA06B8A61DD}"/>
              </a:ext>
            </a:extLst>
          </p:cNvPr>
          <p:cNvSpPr txBox="1"/>
          <p:nvPr/>
        </p:nvSpPr>
        <p:spPr>
          <a:xfrm>
            <a:off x="1851712" y="2946484"/>
            <a:ext cx="5184707" cy="2554545"/>
          </a:xfrm>
          <a:prstGeom prst="rect">
            <a:avLst/>
          </a:prstGeom>
          <a:noFill/>
          <a:ln>
            <a:noFill/>
          </a:ln>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600" b="0" i="0" u="none" strike="noStrike" kern="1200" cap="none" spc="0" normalizeH="0" baseline="0" noProof="0" dirty="0">
                <a:ln>
                  <a:noFill/>
                </a:ln>
                <a:effectLst/>
                <a:uLnTx/>
                <a:uFillTx/>
                <a:latin typeface="Arial" panose="020B0604020202020204"/>
                <a:ea typeface="Times New Roman" panose="02020603050405020304" pitchFamily="18" charset="0"/>
                <a:cs typeface="Calibri" panose="020F0502020204030204" pitchFamily="34" charset="0"/>
              </a:rPr>
              <a:t>Scale to measure uncertainty mindsets – examples of items</a:t>
            </a:r>
          </a:p>
          <a:p>
            <a:pPr marR="0" lvl="0" algn="l"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effectLst/>
              <a:uLnTx/>
              <a:uFillTx/>
              <a:latin typeface="Arial" panose="020B0604020202020204"/>
              <a:ea typeface="Times New Roman" panose="02020603050405020304" pitchFamily="18" charset="0"/>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0" i="0" u="none" strike="noStrike" kern="1200" cap="none" spc="0" normalizeH="0" baseline="0" noProof="0" dirty="0">
                <a:ln>
                  <a:noFill/>
                </a:ln>
                <a:effectLst/>
                <a:uLnTx/>
                <a:uFillTx/>
                <a:latin typeface="Arial" panose="020B0604020202020204"/>
                <a:ea typeface="Times New Roman" panose="02020603050405020304" pitchFamily="18" charset="0"/>
                <a:cs typeface="Calibri" panose="020F0502020204030204" pitchFamily="34" charset="0"/>
              </a:rPr>
              <a:t>Uncertainty at work creates threats.</a:t>
            </a:r>
          </a:p>
          <a:p>
            <a:pPr marR="0" lvl="0" algn="l" defTabSz="914400" rtl="0" eaLnBrk="1" fontAlgn="auto" latinLnBrk="0" hangingPunct="1">
              <a:lnSpc>
                <a:spcPct val="100000"/>
              </a:lnSpc>
              <a:spcBef>
                <a:spcPts val="0"/>
              </a:spcBef>
              <a:spcAft>
                <a:spcPts val="0"/>
              </a:spcAft>
              <a:buClrTx/>
              <a:buSzTx/>
              <a:tabLst/>
              <a:defRPr/>
            </a:pPr>
            <a:r>
              <a:rPr kumimoji="0" lang="en-US" sz="1600" b="0" i="0" u="none" strike="noStrike" kern="1200" cap="none" spc="0" normalizeH="0" baseline="0" noProof="0" dirty="0">
                <a:ln>
                  <a:noFill/>
                </a:ln>
                <a:effectLst/>
                <a:uLnTx/>
                <a:uFillTx/>
                <a:latin typeface="Arial" panose="020B0604020202020204"/>
                <a:ea typeface="Times New Roman" panose="02020603050405020304" pitchFamily="18" charset="0"/>
                <a:cs typeface="Calibri" panose="020F0502020204030204" pitchFamily="34" charset="0"/>
              </a:rPr>
              <a:t>Uncertainty at work can stimulate my curiosity.</a:t>
            </a:r>
          </a:p>
          <a:p>
            <a:pPr marR="0" lvl="0" algn="l"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effectLst/>
              <a:uLnTx/>
              <a:uFillTx/>
              <a:latin typeface="Arial" panose="020B0604020202020204"/>
              <a:ea typeface="Times New Roman" panose="02020603050405020304" pitchFamily="18" charset="0"/>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0" i="0" u="none" strike="noStrike" kern="1200" cap="none" spc="0" normalizeH="0" baseline="0" noProof="0" dirty="0">
                <a:ln>
                  <a:noFill/>
                </a:ln>
                <a:effectLst/>
                <a:uLnTx/>
                <a:uFillTx/>
                <a:latin typeface="Arial" panose="020B0604020202020204"/>
                <a:ea typeface="Times New Roman" panose="02020603050405020304" pitchFamily="18" charset="0"/>
                <a:cs typeface="Calibri" panose="020F0502020204030204" pitchFamily="34" charset="0"/>
              </a:rPr>
              <a:t>Even if I collect more information, I cannot change the amount of uncertainty.</a:t>
            </a:r>
          </a:p>
          <a:p>
            <a:pPr marR="0" lvl="0" algn="l" defTabSz="914400" rtl="0" eaLnBrk="1" fontAlgn="auto" latinLnBrk="0" hangingPunct="1">
              <a:lnSpc>
                <a:spcPct val="100000"/>
              </a:lnSpc>
              <a:spcBef>
                <a:spcPts val="0"/>
              </a:spcBef>
              <a:spcAft>
                <a:spcPts val="0"/>
              </a:spcAft>
              <a:buClrTx/>
              <a:buSzTx/>
              <a:tabLst/>
              <a:defRPr/>
            </a:pPr>
            <a:r>
              <a:rPr kumimoji="0" lang="en-US" sz="1600" b="0" i="0" u="none" strike="noStrike" kern="1200" cap="none" spc="0" normalizeH="0" baseline="0" noProof="0" dirty="0">
                <a:ln>
                  <a:noFill/>
                </a:ln>
                <a:effectLst/>
                <a:uLnTx/>
                <a:uFillTx/>
                <a:latin typeface="Arial" panose="020B0604020202020204"/>
                <a:ea typeface="Times New Roman" panose="02020603050405020304" pitchFamily="18" charset="0"/>
                <a:cs typeface="Calibri" panose="020F0502020204030204" pitchFamily="34" charset="0"/>
              </a:rPr>
              <a:t>When I experience uncertainty, I can do something to change it.</a:t>
            </a:r>
          </a:p>
        </p:txBody>
      </p:sp>
      <p:sp>
        <p:nvSpPr>
          <p:cNvPr id="11" name="Fußzeilenplatzhalter 10">
            <a:extLst>
              <a:ext uri="{FF2B5EF4-FFF2-40B4-BE49-F238E27FC236}">
                <a16:creationId xmlns:a16="http://schemas.microsoft.com/office/drawing/2014/main" id="{A8C386A6-DF17-CE8F-B3DF-DBD80E558217}"/>
              </a:ext>
            </a:extLst>
          </p:cNvPr>
          <p:cNvSpPr>
            <a:spLocks noGrp="1"/>
          </p:cNvSpPr>
          <p:nvPr>
            <p:ph type="ftr" sz="quarter" idx="11"/>
          </p:nvPr>
        </p:nvSpPr>
        <p:spPr>
          <a:xfrm>
            <a:off x="4959504" y="6488779"/>
            <a:ext cx="5400000" cy="216000"/>
          </a:xfrm>
        </p:spPr>
        <p:txBody>
          <a:bodyPr/>
          <a:lstStyle/>
          <a:p>
            <a:r>
              <a:rPr lang="de-DE"/>
              <a:t>Chair of Work and Organizational Psychology — Gudela Grote</a:t>
            </a:r>
            <a:endParaRPr lang="de-CH" dirty="0"/>
          </a:p>
        </p:txBody>
      </p:sp>
    </p:spTree>
    <p:extLst>
      <p:ext uri="{BB962C8B-B14F-4D97-AF65-F5344CB8AC3E}">
        <p14:creationId xmlns:p14="http://schemas.microsoft.com/office/powerpoint/2010/main" val="2055772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a:extLst>
              <a:ext uri="{FF2B5EF4-FFF2-40B4-BE49-F238E27FC236}">
                <a16:creationId xmlns:a16="http://schemas.microsoft.com/office/drawing/2014/main" id="{C2A91F05-A669-C4B3-C603-00E341956AA2}"/>
              </a:ext>
            </a:extLst>
          </p:cNvPr>
          <p:cNvSpPr>
            <a:spLocks noGrp="1"/>
          </p:cNvSpPr>
          <p:nvPr>
            <p:ph type="title"/>
          </p:nvPr>
        </p:nvSpPr>
        <p:spPr/>
        <p:txBody>
          <a:bodyPr/>
          <a:lstStyle/>
          <a:p>
            <a:r>
              <a:rPr lang="de-DE"/>
              <a:t>Implications for leaders / leadership</a:t>
            </a:r>
          </a:p>
        </p:txBody>
      </p:sp>
      <p:sp>
        <p:nvSpPr>
          <p:cNvPr id="18" name="Inhaltsplatzhalter 17">
            <a:extLst>
              <a:ext uri="{FF2B5EF4-FFF2-40B4-BE49-F238E27FC236}">
                <a16:creationId xmlns:a16="http://schemas.microsoft.com/office/drawing/2014/main" id="{A47D0175-AD34-5E53-4AD5-CF72F8785257}"/>
              </a:ext>
            </a:extLst>
          </p:cNvPr>
          <p:cNvSpPr>
            <a:spLocks noGrp="1"/>
          </p:cNvSpPr>
          <p:nvPr>
            <p:ph idx="1"/>
          </p:nvPr>
        </p:nvSpPr>
        <p:spPr/>
        <p:txBody>
          <a:bodyPr/>
          <a:lstStyle/>
          <a:p>
            <a:pPr>
              <a:buClr>
                <a:schemeClr val="accent3">
                  <a:lumMod val="60000"/>
                  <a:lumOff val="40000"/>
                </a:schemeClr>
              </a:buClr>
            </a:pPr>
            <a:r>
              <a:rPr lang="de-DE"/>
              <a:t>Understand safety – autonomy tensions</a:t>
            </a:r>
          </a:p>
          <a:p>
            <a:pPr>
              <a:buClr>
                <a:schemeClr val="accent3">
                  <a:lumMod val="60000"/>
                  <a:lumOff val="40000"/>
                </a:schemeClr>
              </a:buClr>
            </a:pPr>
            <a:r>
              <a:rPr lang="de-DE"/>
              <a:t>Define the needed balance between safety and autonomy and introduce the required mechanisms</a:t>
            </a:r>
          </a:p>
          <a:p>
            <a:pPr>
              <a:buClr>
                <a:schemeClr val="accent3">
                  <a:lumMod val="60000"/>
                  <a:lumOff val="40000"/>
                </a:schemeClr>
              </a:buClr>
            </a:pPr>
            <a:r>
              <a:rPr lang="de-DE"/>
              <a:t>Analyze the role of uncertainty</a:t>
            </a:r>
          </a:p>
          <a:p>
            <a:pPr>
              <a:buClr>
                <a:schemeClr val="accent3">
                  <a:lumMod val="60000"/>
                  <a:lumOff val="40000"/>
                </a:schemeClr>
              </a:buClr>
            </a:pPr>
            <a:r>
              <a:rPr lang="de-DE"/>
              <a:t>Analyze and adapt individuals' and the organization's uncertainty mindset</a:t>
            </a:r>
          </a:p>
          <a:p>
            <a:endParaRPr lang="de-DE"/>
          </a:p>
        </p:txBody>
      </p:sp>
      <p:sp>
        <p:nvSpPr>
          <p:cNvPr id="4" name="Fußzeilenplatzhalter 3">
            <a:extLst>
              <a:ext uri="{FF2B5EF4-FFF2-40B4-BE49-F238E27FC236}">
                <a16:creationId xmlns:a16="http://schemas.microsoft.com/office/drawing/2014/main" id="{9A07A123-FBAA-73BC-42EB-97B37114212F}"/>
              </a:ext>
            </a:extLst>
          </p:cNvPr>
          <p:cNvSpPr>
            <a:spLocks noGrp="1"/>
          </p:cNvSpPr>
          <p:nvPr>
            <p:ph type="ftr" sz="quarter" idx="11"/>
          </p:nvPr>
        </p:nvSpPr>
        <p:spPr/>
        <p:txBody>
          <a:bodyPr/>
          <a:lstStyle/>
          <a:p>
            <a:r>
              <a:rPr lang="de-DE"/>
              <a:t>Chair of Work and Organizational Psychology — Gudela Grote</a:t>
            </a:r>
            <a:endParaRPr lang="de-CH" dirty="0"/>
          </a:p>
        </p:txBody>
      </p:sp>
      <p:sp>
        <p:nvSpPr>
          <p:cNvPr id="5" name="Foliennummernplatzhalter 4">
            <a:extLst>
              <a:ext uri="{FF2B5EF4-FFF2-40B4-BE49-F238E27FC236}">
                <a16:creationId xmlns:a16="http://schemas.microsoft.com/office/drawing/2014/main" id="{49FF0BF4-626E-C207-3EDC-180952BCD425}"/>
              </a:ext>
            </a:extLst>
          </p:cNvPr>
          <p:cNvSpPr>
            <a:spLocks noGrp="1"/>
          </p:cNvSpPr>
          <p:nvPr>
            <p:ph type="sldNum" sz="quarter" idx="12"/>
          </p:nvPr>
        </p:nvSpPr>
        <p:spPr/>
        <p:txBody>
          <a:bodyPr/>
          <a:lstStyle/>
          <a:p>
            <a:fld id="{5ACA52AF-F19D-405C-AD5F-7D94B96A5CC3}" type="slidenum">
              <a:rPr lang="de-CH" noProof="0" smtClean="0"/>
              <a:pPr/>
              <a:t>11</a:t>
            </a:fld>
            <a:endParaRPr lang="de-CH" noProof="0"/>
          </a:p>
        </p:txBody>
      </p:sp>
    </p:spTree>
    <p:extLst>
      <p:ext uri="{BB962C8B-B14F-4D97-AF65-F5344CB8AC3E}">
        <p14:creationId xmlns:p14="http://schemas.microsoft.com/office/powerpoint/2010/main" val="4077900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7EE433A-DFA3-C246-92B8-A95280675FB9}"/>
              </a:ext>
            </a:extLst>
          </p:cNvPr>
          <p:cNvSpPr>
            <a:spLocks noGrp="1"/>
          </p:cNvSpPr>
          <p:nvPr>
            <p:ph type="title"/>
          </p:nvPr>
        </p:nvSpPr>
        <p:spPr/>
        <p:txBody>
          <a:bodyPr/>
          <a:lstStyle/>
          <a:p>
            <a:r>
              <a:rPr lang="de-DE"/>
              <a:t>Overview of talk</a:t>
            </a:r>
          </a:p>
        </p:txBody>
      </p:sp>
      <p:sp>
        <p:nvSpPr>
          <p:cNvPr id="8" name="Inhaltsplatzhalter 7">
            <a:extLst>
              <a:ext uri="{FF2B5EF4-FFF2-40B4-BE49-F238E27FC236}">
                <a16:creationId xmlns:a16="http://schemas.microsoft.com/office/drawing/2014/main" id="{392C4892-0E95-A549-9FC0-307D9315E716}"/>
              </a:ext>
            </a:extLst>
          </p:cNvPr>
          <p:cNvSpPr>
            <a:spLocks noGrp="1"/>
          </p:cNvSpPr>
          <p:nvPr>
            <p:ph idx="1"/>
          </p:nvPr>
        </p:nvSpPr>
        <p:spPr/>
        <p:txBody>
          <a:bodyPr/>
          <a:lstStyle/>
          <a:p>
            <a:pPr>
              <a:buClr>
                <a:schemeClr val="accent3">
                  <a:lumMod val="60000"/>
                  <a:lumOff val="40000"/>
                </a:schemeClr>
              </a:buClr>
            </a:pPr>
            <a:r>
              <a:rPr lang="de-DE"/>
              <a:t>Tensions between safety and autonomy</a:t>
            </a:r>
          </a:p>
          <a:p>
            <a:pPr>
              <a:buClr>
                <a:schemeClr val="accent3">
                  <a:lumMod val="60000"/>
                  <a:lumOff val="40000"/>
                </a:schemeClr>
              </a:buClr>
            </a:pPr>
            <a:r>
              <a:rPr lang="de-DE"/>
              <a:t>Mechanisms for loose coupling</a:t>
            </a:r>
          </a:p>
          <a:p>
            <a:pPr>
              <a:buClr>
                <a:schemeClr val="accent3">
                  <a:lumMod val="60000"/>
                  <a:lumOff val="40000"/>
                </a:schemeClr>
              </a:buClr>
            </a:pPr>
            <a:r>
              <a:rPr lang="de-DE"/>
              <a:t>The role of uncertainty</a:t>
            </a:r>
          </a:p>
          <a:p>
            <a:pPr>
              <a:buClr>
                <a:schemeClr val="accent3">
                  <a:lumMod val="60000"/>
                  <a:lumOff val="40000"/>
                </a:schemeClr>
              </a:buClr>
            </a:pPr>
            <a:r>
              <a:rPr lang="de-DE"/>
              <a:t>Implications for leaders/leadership</a:t>
            </a:r>
          </a:p>
        </p:txBody>
      </p:sp>
      <p:sp>
        <p:nvSpPr>
          <p:cNvPr id="9" name="Fußzeilenplatzhalter 8">
            <a:extLst>
              <a:ext uri="{FF2B5EF4-FFF2-40B4-BE49-F238E27FC236}">
                <a16:creationId xmlns:a16="http://schemas.microsoft.com/office/drawing/2014/main" id="{D6393730-48B0-CE46-BB87-2FFC864588F9}"/>
              </a:ext>
            </a:extLst>
          </p:cNvPr>
          <p:cNvSpPr>
            <a:spLocks noGrp="1"/>
          </p:cNvSpPr>
          <p:nvPr>
            <p:ph type="ftr" sz="quarter" idx="11"/>
          </p:nvPr>
        </p:nvSpPr>
        <p:spPr/>
        <p:txBody>
          <a:bodyPr/>
          <a:lstStyle/>
          <a:p>
            <a:r>
              <a:rPr lang="de-DE"/>
              <a:t>Chair of Work and Organizational Psychology — Gudela Grote</a:t>
            </a:r>
            <a:endParaRPr lang="de-CH" dirty="0"/>
          </a:p>
        </p:txBody>
      </p:sp>
      <p:sp>
        <p:nvSpPr>
          <p:cNvPr id="11" name="Foliennummernplatzhalter 10">
            <a:extLst>
              <a:ext uri="{FF2B5EF4-FFF2-40B4-BE49-F238E27FC236}">
                <a16:creationId xmlns:a16="http://schemas.microsoft.com/office/drawing/2014/main" id="{391BA362-DB4B-CB46-938B-087FA2E99096}"/>
              </a:ext>
            </a:extLst>
          </p:cNvPr>
          <p:cNvSpPr>
            <a:spLocks noGrp="1"/>
          </p:cNvSpPr>
          <p:nvPr>
            <p:ph type="sldNum" sz="quarter" idx="12"/>
          </p:nvPr>
        </p:nvSpPr>
        <p:spPr/>
        <p:txBody>
          <a:bodyPr/>
          <a:lstStyle/>
          <a:p>
            <a:fld id="{5ACA52AF-F19D-405C-AD5F-7D94B96A5CC3}" type="slidenum">
              <a:rPr lang="de-CH" noProof="0" smtClean="0"/>
              <a:t>2</a:t>
            </a:fld>
            <a:endParaRPr lang="de-CH" noProof="0"/>
          </a:p>
        </p:txBody>
      </p:sp>
    </p:spTree>
    <p:extLst>
      <p:ext uri="{BB962C8B-B14F-4D97-AF65-F5344CB8AC3E}">
        <p14:creationId xmlns:p14="http://schemas.microsoft.com/office/powerpoint/2010/main" val="3476714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79403C-30BB-8C43-A5B2-68E7E91F3E5B}"/>
              </a:ext>
            </a:extLst>
          </p:cNvPr>
          <p:cNvSpPr>
            <a:spLocks noGrp="1"/>
          </p:cNvSpPr>
          <p:nvPr>
            <p:ph type="title"/>
          </p:nvPr>
        </p:nvSpPr>
        <p:spPr>
          <a:xfrm>
            <a:off x="731837" y="260351"/>
            <a:ext cx="10728325" cy="554451"/>
          </a:xfrm>
        </p:spPr>
        <p:txBody>
          <a:bodyPr/>
          <a:lstStyle/>
          <a:p>
            <a:r>
              <a:rPr lang="de-DE" sz="2800"/>
              <a:t>Tensions between safety and autonomy in risk management </a:t>
            </a:r>
            <a:r>
              <a:rPr lang="de-DE" sz="1400"/>
              <a:t>(Grote, 2020)</a:t>
            </a:r>
          </a:p>
        </p:txBody>
      </p:sp>
      <p:sp>
        <p:nvSpPr>
          <p:cNvPr id="3" name="Inhaltsplatzhalter 2">
            <a:extLst>
              <a:ext uri="{FF2B5EF4-FFF2-40B4-BE49-F238E27FC236}">
                <a16:creationId xmlns:a16="http://schemas.microsoft.com/office/drawing/2014/main" id="{C5C11680-DD1C-EF4F-8D28-9B9362E6E1CF}"/>
              </a:ext>
            </a:extLst>
          </p:cNvPr>
          <p:cNvSpPr>
            <a:spLocks noGrp="1"/>
          </p:cNvSpPr>
          <p:nvPr>
            <p:ph idx="1"/>
          </p:nvPr>
        </p:nvSpPr>
        <p:spPr>
          <a:xfrm>
            <a:off x="731837" y="814802"/>
            <a:ext cx="4716465" cy="4680000"/>
          </a:xfrm>
        </p:spPr>
        <p:txBody>
          <a:bodyPr/>
          <a:lstStyle/>
          <a:p>
            <a:pPr>
              <a:spcBef>
                <a:spcPts val="600"/>
              </a:spcBef>
              <a:buClr>
                <a:schemeClr val="accent3">
                  <a:lumMod val="60000"/>
                  <a:lumOff val="40000"/>
                </a:schemeClr>
              </a:buClr>
              <a:buFont typeface="Wingdings" pitchFamily="2" charset="2"/>
              <a:buChar char="v"/>
            </a:pPr>
            <a:r>
              <a:rPr lang="de-DE"/>
              <a:t>Safety requires control which is easiest to establish by centrally prescribed action in stable situations.</a:t>
            </a:r>
          </a:p>
          <a:p>
            <a:pPr>
              <a:spcBef>
                <a:spcPts val="600"/>
              </a:spcBef>
              <a:buClr>
                <a:schemeClr val="accent3">
                  <a:lumMod val="60000"/>
                  <a:lumOff val="40000"/>
                </a:schemeClr>
              </a:buClr>
              <a:buFont typeface="Wingdings" pitchFamily="2" charset="2"/>
              <a:buChar char="v"/>
            </a:pPr>
            <a:r>
              <a:rPr lang="de-DE"/>
              <a:t>High-risk operations by definition imply limited predictability and require flexible local action.</a:t>
            </a:r>
          </a:p>
          <a:p>
            <a:pPr>
              <a:spcBef>
                <a:spcPts val="600"/>
              </a:spcBef>
              <a:buClr>
                <a:schemeClr val="accent3">
                  <a:lumMod val="60000"/>
                  <a:lumOff val="40000"/>
                </a:schemeClr>
              </a:buClr>
              <a:buFont typeface="Wingdings" pitchFamily="2" charset="2"/>
              <a:buChar char="v"/>
            </a:pPr>
            <a:r>
              <a:rPr lang="de-DE"/>
              <a:t>As a consequence, risk management is riddled with concurrent demands on stability and flexibility.</a:t>
            </a:r>
          </a:p>
          <a:p>
            <a:pPr>
              <a:spcBef>
                <a:spcPts val="600"/>
              </a:spcBef>
              <a:buClr>
                <a:schemeClr val="accent3">
                  <a:lumMod val="60000"/>
                  <a:lumOff val="40000"/>
                </a:schemeClr>
              </a:buClr>
              <a:buFont typeface="Wingdings" pitchFamily="2" charset="2"/>
              <a:buChar char="v"/>
            </a:pPr>
            <a:r>
              <a:rPr lang="de-DE"/>
              <a:t>Autonomy as the presumed enemy of safety is essential for worker motivation and handling uncertainty.</a:t>
            </a:r>
          </a:p>
          <a:p>
            <a:pPr>
              <a:spcBef>
                <a:spcPts val="600"/>
              </a:spcBef>
              <a:buClr>
                <a:schemeClr val="accent3">
                  <a:lumMod val="60000"/>
                  <a:lumOff val="40000"/>
                </a:schemeClr>
              </a:buClr>
              <a:buFont typeface="Wingdings" pitchFamily="2" charset="2"/>
              <a:buChar char="v"/>
            </a:pPr>
            <a:r>
              <a:rPr lang="de-DE"/>
              <a:t>Safety comes in two types: process versus personal; Autonomy also comes in two types: operational versus higher order.</a:t>
            </a:r>
          </a:p>
          <a:p>
            <a:pPr>
              <a:spcBef>
                <a:spcPts val="600"/>
              </a:spcBef>
              <a:buClr>
                <a:schemeClr val="accent3">
                  <a:lumMod val="60000"/>
                  <a:lumOff val="40000"/>
                </a:schemeClr>
              </a:buClr>
              <a:buFont typeface="Wingdings" pitchFamily="2" charset="2"/>
              <a:buChar char="v"/>
            </a:pPr>
            <a:r>
              <a:rPr lang="de-DE"/>
              <a:t>Safety and autonomy types need to be  matched, thereby bridging system-level and individual-level approaches to risk management.</a:t>
            </a:r>
          </a:p>
        </p:txBody>
      </p:sp>
      <p:sp>
        <p:nvSpPr>
          <p:cNvPr id="4" name="Fußzeilenplatzhalter 3">
            <a:extLst>
              <a:ext uri="{FF2B5EF4-FFF2-40B4-BE49-F238E27FC236}">
                <a16:creationId xmlns:a16="http://schemas.microsoft.com/office/drawing/2014/main" id="{2BA68D6F-8C51-0A4D-9836-CD830CD79C45}"/>
              </a:ext>
            </a:extLst>
          </p:cNvPr>
          <p:cNvSpPr>
            <a:spLocks noGrp="1"/>
          </p:cNvSpPr>
          <p:nvPr>
            <p:ph type="ftr" sz="quarter" idx="11"/>
          </p:nvPr>
        </p:nvSpPr>
        <p:spPr/>
        <p:txBody>
          <a:bodyPr/>
          <a:lstStyle/>
          <a:p>
            <a:r>
              <a:rPr lang="de-DE"/>
              <a:t>Chair of Work and Organizational Psychology — Gudela Grote</a:t>
            </a:r>
            <a:endParaRPr lang="de-CH" dirty="0"/>
          </a:p>
        </p:txBody>
      </p:sp>
      <p:sp>
        <p:nvSpPr>
          <p:cNvPr id="5" name="Foliennummernplatzhalter 4">
            <a:extLst>
              <a:ext uri="{FF2B5EF4-FFF2-40B4-BE49-F238E27FC236}">
                <a16:creationId xmlns:a16="http://schemas.microsoft.com/office/drawing/2014/main" id="{7162BC14-CA8B-A346-AEAC-8387E2EC954E}"/>
              </a:ext>
            </a:extLst>
          </p:cNvPr>
          <p:cNvSpPr>
            <a:spLocks noGrp="1"/>
          </p:cNvSpPr>
          <p:nvPr>
            <p:ph type="sldNum" sz="quarter" idx="12"/>
          </p:nvPr>
        </p:nvSpPr>
        <p:spPr/>
        <p:txBody>
          <a:bodyPr/>
          <a:lstStyle/>
          <a:p>
            <a:fld id="{5ACA52AF-F19D-405C-AD5F-7D94B96A5CC3}" type="slidenum">
              <a:rPr lang="de-CH" noProof="0" smtClean="0"/>
              <a:t>3</a:t>
            </a:fld>
            <a:endParaRPr lang="de-CH" noProof="0"/>
          </a:p>
        </p:txBody>
      </p:sp>
      <p:pic>
        <p:nvPicPr>
          <p:cNvPr id="6" name="Grafik 5" descr="Ein Bild, das Text, Screenshot, Schrift, Zahl enthält.&#10;&#10;Automatisch generierte Beschreibung">
            <a:extLst>
              <a:ext uri="{FF2B5EF4-FFF2-40B4-BE49-F238E27FC236}">
                <a16:creationId xmlns:a16="http://schemas.microsoft.com/office/drawing/2014/main" id="{C3554A5A-31CB-198B-899B-7AC5DEAA8E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2313098"/>
            <a:ext cx="6538676" cy="3025887"/>
          </a:xfrm>
          <a:prstGeom prst="rect">
            <a:avLst/>
          </a:prstGeom>
        </p:spPr>
      </p:pic>
    </p:spTree>
    <p:extLst>
      <p:ext uri="{BB962C8B-B14F-4D97-AF65-F5344CB8AC3E}">
        <p14:creationId xmlns:p14="http://schemas.microsoft.com/office/powerpoint/2010/main" val="253035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E0A9F9-0911-4742-8F36-D2CAF1620089}"/>
              </a:ext>
            </a:extLst>
          </p:cNvPr>
          <p:cNvSpPr>
            <a:spLocks noGrp="1"/>
          </p:cNvSpPr>
          <p:nvPr>
            <p:ph type="title"/>
          </p:nvPr>
        </p:nvSpPr>
        <p:spPr/>
        <p:txBody>
          <a:bodyPr/>
          <a:lstStyle/>
          <a:p>
            <a:r>
              <a:rPr lang="de-DE"/>
              <a:t>Loose coupling as a way to bridge safety-automony tensions</a:t>
            </a:r>
            <a:br>
              <a:rPr lang="de-DE"/>
            </a:br>
            <a:r>
              <a:rPr lang="de-CH" sz="1400"/>
              <a:t>(Weick, 1976; Orton &amp; Weick, 1990)</a:t>
            </a:r>
            <a:endParaRPr lang="de-DE" sz="1400"/>
          </a:p>
        </p:txBody>
      </p:sp>
      <p:sp>
        <p:nvSpPr>
          <p:cNvPr id="3" name="Inhaltsplatzhalter 2">
            <a:extLst>
              <a:ext uri="{FF2B5EF4-FFF2-40B4-BE49-F238E27FC236}">
                <a16:creationId xmlns:a16="http://schemas.microsoft.com/office/drawing/2014/main" id="{E72F5DC2-2AA1-734D-898E-31772440EE75}"/>
              </a:ext>
            </a:extLst>
          </p:cNvPr>
          <p:cNvSpPr>
            <a:spLocks noGrp="1"/>
          </p:cNvSpPr>
          <p:nvPr>
            <p:ph idx="1"/>
          </p:nvPr>
        </p:nvSpPr>
        <p:spPr/>
        <p:txBody>
          <a:bodyPr/>
          <a:lstStyle/>
          <a:p>
            <a:pPr>
              <a:buClr>
                <a:schemeClr val="accent3">
                  <a:lumMod val="60000"/>
                  <a:lumOff val="40000"/>
                </a:schemeClr>
              </a:buClr>
            </a:pPr>
            <a:r>
              <a:rPr lang="de-CH" sz="2000"/>
              <a:t>"Organizations and their subunits can act on both a technical level, which is closed to outside forces (coupling produces stability), and an institutional level, which is open to outside forces (looseness produces flexibility). This general image is described  as the dialectical interpretation of loose coupling." </a:t>
            </a:r>
            <a:br>
              <a:rPr lang="de-CH" sz="2000"/>
            </a:br>
            <a:endParaRPr lang="de-CH" sz="2000"/>
          </a:p>
          <a:p>
            <a:pPr>
              <a:buClr>
                <a:schemeClr val="accent3">
                  <a:lumMod val="60000"/>
                  <a:lumOff val="40000"/>
                </a:schemeClr>
              </a:buClr>
            </a:pPr>
            <a:r>
              <a:rPr lang="en-US" sz="2000"/>
              <a:t>Organizations can thus concurrently enact stability/centralization and flexibility/decentralization.</a:t>
            </a:r>
            <a:endParaRPr lang="de-CH" sz="2000"/>
          </a:p>
          <a:p>
            <a:endParaRPr lang="en-US" sz="2000"/>
          </a:p>
          <a:p>
            <a:pPr marL="808038" lvl="1" indent="-447675">
              <a:buSzPct val="150000"/>
              <a:buFont typeface="Systemschrift"/>
              <a:buChar char="⚠"/>
            </a:pPr>
            <a:r>
              <a:rPr lang="de-CH" sz="2000"/>
              <a:t>Not to be confused with Perrow's (1984) definition of coupling as a single dimension ranging from loose to tight coupling based on the amount of slack in work processes. </a:t>
            </a:r>
            <a:endParaRPr lang="en-US" sz="2000"/>
          </a:p>
          <a:p>
            <a:pPr marL="0" indent="0">
              <a:buNone/>
            </a:pPr>
            <a:r>
              <a:rPr lang="de-CH">
                <a:effectLst/>
              </a:rPr>
              <a:t> </a:t>
            </a:r>
            <a:endParaRPr lang="de-DE"/>
          </a:p>
        </p:txBody>
      </p:sp>
      <p:sp>
        <p:nvSpPr>
          <p:cNvPr id="4" name="Fußzeilenplatzhalter 3">
            <a:extLst>
              <a:ext uri="{FF2B5EF4-FFF2-40B4-BE49-F238E27FC236}">
                <a16:creationId xmlns:a16="http://schemas.microsoft.com/office/drawing/2014/main" id="{9C4ADD2F-8D4A-FF43-9053-ABB47385EC74}"/>
              </a:ext>
            </a:extLst>
          </p:cNvPr>
          <p:cNvSpPr>
            <a:spLocks noGrp="1"/>
          </p:cNvSpPr>
          <p:nvPr>
            <p:ph type="ftr" sz="quarter" idx="11"/>
          </p:nvPr>
        </p:nvSpPr>
        <p:spPr/>
        <p:txBody>
          <a:bodyPr/>
          <a:lstStyle/>
          <a:p>
            <a:r>
              <a:rPr lang="de-DE"/>
              <a:t>Chair of Work and Organizational Psychology — Gudela Grote</a:t>
            </a:r>
            <a:endParaRPr lang="de-CH" dirty="0"/>
          </a:p>
        </p:txBody>
      </p:sp>
      <p:sp>
        <p:nvSpPr>
          <p:cNvPr id="5" name="Foliennummernplatzhalter 4">
            <a:extLst>
              <a:ext uri="{FF2B5EF4-FFF2-40B4-BE49-F238E27FC236}">
                <a16:creationId xmlns:a16="http://schemas.microsoft.com/office/drawing/2014/main" id="{B57B554D-A34D-0A46-A416-65F406186131}"/>
              </a:ext>
            </a:extLst>
          </p:cNvPr>
          <p:cNvSpPr>
            <a:spLocks noGrp="1"/>
          </p:cNvSpPr>
          <p:nvPr>
            <p:ph type="sldNum" sz="quarter" idx="12"/>
          </p:nvPr>
        </p:nvSpPr>
        <p:spPr/>
        <p:txBody>
          <a:bodyPr/>
          <a:lstStyle/>
          <a:p>
            <a:fld id="{5ACA52AF-F19D-405C-AD5F-7D94B96A5CC3}" type="slidenum">
              <a:rPr lang="de-CH" noProof="0" smtClean="0"/>
              <a:t>4</a:t>
            </a:fld>
            <a:endParaRPr lang="de-CH" noProof="0"/>
          </a:p>
        </p:txBody>
      </p:sp>
    </p:spTree>
    <p:extLst>
      <p:ext uri="{BB962C8B-B14F-4D97-AF65-F5344CB8AC3E}">
        <p14:creationId xmlns:p14="http://schemas.microsoft.com/office/powerpoint/2010/main" val="2904100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453346-BDE9-4449-91AA-FBD948C04ED7}"/>
              </a:ext>
            </a:extLst>
          </p:cNvPr>
          <p:cNvSpPr>
            <a:spLocks noGrp="1"/>
          </p:cNvSpPr>
          <p:nvPr>
            <p:ph type="title"/>
          </p:nvPr>
        </p:nvSpPr>
        <p:spPr/>
        <p:txBody>
          <a:bodyPr/>
          <a:lstStyle/>
          <a:p>
            <a:r>
              <a:rPr lang="de-DE"/>
              <a:t>Some mechanisms for establishing loose coupling: Rule management</a:t>
            </a:r>
          </a:p>
        </p:txBody>
      </p:sp>
      <p:sp>
        <p:nvSpPr>
          <p:cNvPr id="3" name="Inhaltsplatzhalter 2">
            <a:extLst>
              <a:ext uri="{FF2B5EF4-FFF2-40B4-BE49-F238E27FC236}">
                <a16:creationId xmlns:a16="http://schemas.microsoft.com/office/drawing/2014/main" id="{0FED6C11-5264-E044-8576-904FCACBE22D}"/>
              </a:ext>
            </a:extLst>
          </p:cNvPr>
          <p:cNvSpPr>
            <a:spLocks noGrp="1"/>
          </p:cNvSpPr>
          <p:nvPr>
            <p:ph idx="1"/>
          </p:nvPr>
        </p:nvSpPr>
        <p:spPr/>
        <p:txBody>
          <a:bodyPr/>
          <a:lstStyle/>
          <a:p>
            <a:pPr>
              <a:buClr>
                <a:schemeClr val="accent3">
                  <a:lumMod val="60000"/>
                  <a:lumOff val="40000"/>
                </a:schemeClr>
              </a:buClr>
            </a:pPr>
            <a:r>
              <a:rPr lang="en-US" sz="2000" i="1">
                <a:solidFill>
                  <a:schemeClr val="accent3">
                    <a:lumMod val="60000"/>
                    <a:lumOff val="40000"/>
                  </a:schemeClr>
                </a:solidFill>
              </a:rPr>
              <a:t>Mechanism 1. Worker participation in rule making.</a:t>
            </a:r>
            <a:endParaRPr lang="de-CH" sz="2000">
              <a:solidFill>
                <a:schemeClr val="accent3">
                  <a:lumMod val="60000"/>
                  <a:lumOff val="40000"/>
                </a:schemeClr>
              </a:solidFill>
            </a:endParaRPr>
          </a:p>
          <a:p>
            <a:pPr marL="268163" lvl="1" indent="0">
              <a:buClr>
                <a:schemeClr val="accent3">
                  <a:lumMod val="60000"/>
                  <a:lumOff val="40000"/>
                </a:schemeClr>
              </a:buClr>
              <a:buNone/>
            </a:pPr>
            <a:r>
              <a:rPr lang="en-US" sz="2000"/>
              <a:t>Participation in rule making creates higher order autonomy, which increases process safety by helping workers to combine rote rule following and proactive rule adaptation in the face of uncertainty; and increases personal safety by raising intrinsic motivation.</a:t>
            </a:r>
          </a:p>
          <a:p>
            <a:pPr>
              <a:buClr>
                <a:schemeClr val="accent3">
                  <a:lumMod val="60000"/>
                  <a:lumOff val="40000"/>
                </a:schemeClr>
              </a:buClr>
            </a:pPr>
            <a:endParaRPr lang="de-CH" sz="2000"/>
          </a:p>
          <a:p>
            <a:pPr>
              <a:buClr>
                <a:schemeClr val="accent3">
                  <a:lumMod val="60000"/>
                  <a:lumOff val="40000"/>
                </a:schemeClr>
              </a:buClr>
            </a:pPr>
            <a:r>
              <a:rPr lang="en-US" sz="2000" i="1">
                <a:solidFill>
                  <a:schemeClr val="accent3">
                    <a:lumMod val="60000"/>
                    <a:lumOff val="40000"/>
                  </a:schemeClr>
                </a:solidFill>
              </a:rPr>
              <a:t>Mechanism 2. Flexible rules.</a:t>
            </a:r>
            <a:endParaRPr lang="de-CH" sz="2000">
              <a:solidFill>
                <a:schemeClr val="accent3">
                  <a:lumMod val="60000"/>
                  <a:lumOff val="40000"/>
                </a:schemeClr>
              </a:solidFill>
            </a:endParaRPr>
          </a:p>
          <a:p>
            <a:pPr marL="268163" lvl="1" indent="0">
              <a:buClr>
                <a:schemeClr val="accent3">
                  <a:lumMod val="60000"/>
                  <a:lumOff val="40000"/>
                </a:schemeClr>
              </a:buClr>
              <a:buNone/>
            </a:pPr>
            <a:r>
              <a:rPr lang="en-US" sz="2000"/>
              <a:t>Flexible rules offer operational autonomy by describing processes for problem solving rather than solutions and by setting boundaries for action rather than prescribing action. Thereby, personal and process safety are increased because mindful routines are established where rules concurrently operate as constraints and enablers of action.</a:t>
            </a:r>
            <a:endParaRPr lang="de-CH" sz="2000"/>
          </a:p>
          <a:p>
            <a:pPr marL="0" indent="0">
              <a:buClr>
                <a:schemeClr val="accent3">
                  <a:lumMod val="60000"/>
                  <a:lumOff val="40000"/>
                </a:schemeClr>
              </a:buClr>
              <a:buNone/>
            </a:pPr>
            <a:endParaRPr lang="de-CH"/>
          </a:p>
          <a:p>
            <a:endParaRPr lang="de-DE"/>
          </a:p>
        </p:txBody>
      </p:sp>
      <p:sp>
        <p:nvSpPr>
          <p:cNvPr id="4" name="Fußzeilenplatzhalter 3">
            <a:extLst>
              <a:ext uri="{FF2B5EF4-FFF2-40B4-BE49-F238E27FC236}">
                <a16:creationId xmlns:a16="http://schemas.microsoft.com/office/drawing/2014/main" id="{7E101240-0CAD-D14B-9925-643F3E67BF86}"/>
              </a:ext>
            </a:extLst>
          </p:cNvPr>
          <p:cNvSpPr>
            <a:spLocks noGrp="1"/>
          </p:cNvSpPr>
          <p:nvPr>
            <p:ph type="ftr" sz="quarter" idx="11"/>
          </p:nvPr>
        </p:nvSpPr>
        <p:spPr/>
        <p:txBody>
          <a:bodyPr/>
          <a:lstStyle/>
          <a:p>
            <a:r>
              <a:rPr lang="de-DE"/>
              <a:t>Chair of Work and Organizational Psychology — Gudela Grote</a:t>
            </a:r>
            <a:endParaRPr lang="de-CH" dirty="0"/>
          </a:p>
        </p:txBody>
      </p:sp>
      <p:sp>
        <p:nvSpPr>
          <p:cNvPr id="5" name="Foliennummernplatzhalter 4">
            <a:extLst>
              <a:ext uri="{FF2B5EF4-FFF2-40B4-BE49-F238E27FC236}">
                <a16:creationId xmlns:a16="http://schemas.microsoft.com/office/drawing/2014/main" id="{E921840F-11A0-9543-A5A2-AC7D775C5A98}"/>
              </a:ext>
            </a:extLst>
          </p:cNvPr>
          <p:cNvSpPr>
            <a:spLocks noGrp="1"/>
          </p:cNvSpPr>
          <p:nvPr>
            <p:ph type="sldNum" sz="quarter" idx="12"/>
          </p:nvPr>
        </p:nvSpPr>
        <p:spPr/>
        <p:txBody>
          <a:bodyPr/>
          <a:lstStyle/>
          <a:p>
            <a:fld id="{5ACA52AF-F19D-405C-AD5F-7D94B96A5CC3}" type="slidenum">
              <a:rPr lang="de-CH" noProof="0" smtClean="0"/>
              <a:t>5</a:t>
            </a:fld>
            <a:endParaRPr lang="de-CH" noProof="0"/>
          </a:p>
        </p:txBody>
      </p:sp>
    </p:spTree>
    <p:extLst>
      <p:ext uri="{BB962C8B-B14F-4D97-AF65-F5344CB8AC3E}">
        <p14:creationId xmlns:p14="http://schemas.microsoft.com/office/powerpoint/2010/main" val="3773342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453346-BDE9-4449-91AA-FBD948C04ED7}"/>
              </a:ext>
            </a:extLst>
          </p:cNvPr>
          <p:cNvSpPr>
            <a:spLocks noGrp="1"/>
          </p:cNvSpPr>
          <p:nvPr>
            <p:ph type="title"/>
          </p:nvPr>
        </p:nvSpPr>
        <p:spPr/>
        <p:txBody>
          <a:bodyPr/>
          <a:lstStyle/>
          <a:p>
            <a:r>
              <a:rPr lang="de-DE"/>
              <a:t>Some mechanisms for establishing loose coupling: Leadership</a:t>
            </a:r>
          </a:p>
        </p:txBody>
      </p:sp>
      <p:sp>
        <p:nvSpPr>
          <p:cNvPr id="3" name="Inhaltsplatzhalter 2">
            <a:extLst>
              <a:ext uri="{FF2B5EF4-FFF2-40B4-BE49-F238E27FC236}">
                <a16:creationId xmlns:a16="http://schemas.microsoft.com/office/drawing/2014/main" id="{0FED6C11-5264-E044-8576-904FCACBE22D}"/>
              </a:ext>
            </a:extLst>
          </p:cNvPr>
          <p:cNvSpPr>
            <a:spLocks noGrp="1"/>
          </p:cNvSpPr>
          <p:nvPr>
            <p:ph idx="1"/>
          </p:nvPr>
        </p:nvSpPr>
        <p:spPr/>
        <p:txBody>
          <a:bodyPr/>
          <a:lstStyle/>
          <a:p>
            <a:pPr>
              <a:buClr>
                <a:schemeClr val="accent3">
                  <a:lumMod val="60000"/>
                  <a:lumOff val="40000"/>
                </a:schemeClr>
              </a:buClr>
            </a:pPr>
            <a:r>
              <a:rPr lang="en-US" sz="2000" i="1">
                <a:solidFill>
                  <a:schemeClr val="accent3">
                    <a:lumMod val="60000"/>
                    <a:lumOff val="40000"/>
                  </a:schemeClr>
                </a:solidFill>
              </a:rPr>
              <a:t>Mechanism 3. Giving workers a sense of purpose through transformational leadership.</a:t>
            </a:r>
            <a:endParaRPr lang="de-CH" sz="2000">
              <a:solidFill>
                <a:schemeClr val="accent3">
                  <a:lumMod val="60000"/>
                  <a:lumOff val="40000"/>
                </a:schemeClr>
              </a:solidFill>
            </a:endParaRPr>
          </a:p>
          <a:p>
            <a:pPr marL="268163" lvl="1" indent="0">
              <a:buClr>
                <a:schemeClr val="accent3">
                  <a:lumMod val="60000"/>
                  <a:lumOff val="40000"/>
                </a:schemeClr>
              </a:buClr>
              <a:buNone/>
            </a:pPr>
            <a:r>
              <a:rPr lang="en-US" sz="2000"/>
              <a:t>Transformational leaders give workers a sense of purpose by providing them with a vision for their work and empowering them to enact that vision. Thereby, leaders foster intrinsic motivation for tasks and behaviors that are not inherently motivating, such as safety compliance in relation to personal safety. </a:t>
            </a:r>
            <a:endParaRPr lang="de-CH" sz="2000"/>
          </a:p>
          <a:p>
            <a:pPr>
              <a:buClr>
                <a:schemeClr val="accent3">
                  <a:lumMod val="60000"/>
                  <a:lumOff val="40000"/>
                </a:schemeClr>
              </a:buClr>
            </a:pPr>
            <a:r>
              <a:rPr lang="en-US" sz="2000" i="1">
                <a:solidFill>
                  <a:schemeClr val="accent3">
                    <a:lumMod val="60000"/>
                    <a:lumOff val="40000"/>
                  </a:schemeClr>
                </a:solidFill>
              </a:rPr>
              <a:t>Mechanism 4. Paradox-savvy leadership.</a:t>
            </a:r>
            <a:endParaRPr lang="de-CH" sz="2000">
              <a:solidFill>
                <a:schemeClr val="accent3">
                  <a:lumMod val="60000"/>
                  <a:lumOff val="40000"/>
                </a:schemeClr>
              </a:solidFill>
            </a:endParaRPr>
          </a:p>
          <a:p>
            <a:pPr marL="268163" lvl="1" indent="0">
              <a:buClr>
                <a:schemeClr val="accent3">
                  <a:lumMod val="60000"/>
                  <a:lumOff val="40000"/>
                </a:schemeClr>
              </a:buClr>
              <a:buNone/>
            </a:pPr>
            <a:r>
              <a:rPr lang="en-US" sz="2000"/>
              <a:t>Leaders who explicitly acknowledge the duality of stability and flexibility as a fundamental organizational paradox are more capable of managing the dynamic delegation of operational autonomy required for process safety.</a:t>
            </a:r>
            <a:endParaRPr lang="de-CH" sz="2000"/>
          </a:p>
          <a:p>
            <a:pPr>
              <a:buClr>
                <a:schemeClr val="accent3">
                  <a:lumMod val="60000"/>
                  <a:lumOff val="40000"/>
                </a:schemeClr>
              </a:buClr>
            </a:pPr>
            <a:r>
              <a:rPr lang="en-US" sz="2000" i="1">
                <a:solidFill>
                  <a:schemeClr val="accent3">
                    <a:lumMod val="60000"/>
                    <a:lumOff val="40000"/>
                  </a:schemeClr>
                </a:solidFill>
              </a:rPr>
              <a:t>Mechanism 5. Sensemaking.</a:t>
            </a:r>
            <a:endParaRPr lang="de-CH" sz="2000">
              <a:solidFill>
                <a:schemeClr val="accent3">
                  <a:lumMod val="60000"/>
                  <a:lumOff val="40000"/>
                </a:schemeClr>
              </a:solidFill>
            </a:endParaRPr>
          </a:p>
          <a:p>
            <a:pPr marL="268163" lvl="1" indent="0">
              <a:buClr>
                <a:schemeClr val="accent3">
                  <a:lumMod val="60000"/>
                  <a:lumOff val="40000"/>
                </a:schemeClr>
              </a:buClr>
              <a:buNone/>
            </a:pPr>
            <a:r>
              <a:rPr lang="en-US" sz="2000"/>
              <a:t>Leadership grounded in sensemaking can raise awareness for stability and flexibility demands in work teams and initiate the swift switches between central control and local autonomy needed for personal and process safety.</a:t>
            </a:r>
            <a:endParaRPr lang="de-CH" sz="2000"/>
          </a:p>
          <a:p>
            <a:endParaRPr lang="de-DE"/>
          </a:p>
        </p:txBody>
      </p:sp>
      <p:sp>
        <p:nvSpPr>
          <p:cNvPr id="4" name="Fußzeilenplatzhalter 3">
            <a:extLst>
              <a:ext uri="{FF2B5EF4-FFF2-40B4-BE49-F238E27FC236}">
                <a16:creationId xmlns:a16="http://schemas.microsoft.com/office/drawing/2014/main" id="{7E101240-0CAD-D14B-9925-643F3E67BF86}"/>
              </a:ext>
            </a:extLst>
          </p:cNvPr>
          <p:cNvSpPr>
            <a:spLocks noGrp="1"/>
          </p:cNvSpPr>
          <p:nvPr>
            <p:ph type="ftr" sz="quarter" idx="11"/>
          </p:nvPr>
        </p:nvSpPr>
        <p:spPr/>
        <p:txBody>
          <a:bodyPr/>
          <a:lstStyle/>
          <a:p>
            <a:r>
              <a:rPr lang="de-DE"/>
              <a:t>Chair of Work and Organizational Psychology — Gudela Grote</a:t>
            </a:r>
            <a:endParaRPr lang="de-CH" dirty="0"/>
          </a:p>
        </p:txBody>
      </p:sp>
      <p:sp>
        <p:nvSpPr>
          <p:cNvPr id="5" name="Foliennummernplatzhalter 4">
            <a:extLst>
              <a:ext uri="{FF2B5EF4-FFF2-40B4-BE49-F238E27FC236}">
                <a16:creationId xmlns:a16="http://schemas.microsoft.com/office/drawing/2014/main" id="{E921840F-11A0-9543-A5A2-AC7D775C5A98}"/>
              </a:ext>
            </a:extLst>
          </p:cNvPr>
          <p:cNvSpPr>
            <a:spLocks noGrp="1"/>
          </p:cNvSpPr>
          <p:nvPr>
            <p:ph type="sldNum" sz="quarter" idx="12"/>
          </p:nvPr>
        </p:nvSpPr>
        <p:spPr/>
        <p:txBody>
          <a:bodyPr/>
          <a:lstStyle/>
          <a:p>
            <a:fld id="{5ACA52AF-F19D-405C-AD5F-7D94B96A5CC3}" type="slidenum">
              <a:rPr lang="de-CH" noProof="0" smtClean="0"/>
              <a:t>6</a:t>
            </a:fld>
            <a:endParaRPr lang="de-CH" noProof="0"/>
          </a:p>
        </p:txBody>
      </p:sp>
    </p:spTree>
    <p:extLst>
      <p:ext uri="{BB962C8B-B14F-4D97-AF65-F5344CB8AC3E}">
        <p14:creationId xmlns:p14="http://schemas.microsoft.com/office/powerpoint/2010/main" val="303318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453346-BDE9-4449-91AA-FBD948C04ED7}"/>
              </a:ext>
            </a:extLst>
          </p:cNvPr>
          <p:cNvSpPr>
            <a:spLocks noGrp="1"/>
          </p:cNvSpPr>
          <p:nvPr>
            <p:ph type="title"/>
          </p:nvPr>
        </p:nvSpPr>
        <p:spPr/>
        <p:txBody>
          <a:bodyPr/>
          <a:lstStyle/>
          <a:p>
            <a:r>
              <a:rPr lang="de-DE"/>
              <a:t>Some mechanisms for establishing loose coupling: Climate / Culture</a:t>
            </a:r>
          </a:p>
        </p:txBody>
      </p:sp>
      <p:sp>
        <p:nvSpPr>
          <p:cNvPr id="3" name="Inhaltsplatzhalter 2">
            <a:extLst>
              <a:ext uri="{FF2B5EF4-FFF2-40B4-BE49-F238E27FC236}">
                <a16:creationId xmlns:a16="http://schemas.microsoft.com/office/drawing/2014/main" id="{0FED6C11-5264-E044-8576-904FCACBE22D}"/>
              </a:ext>
            </a:extLst>
          </p:cNvPr>
          <p:cNvSpPr>
            <a:spLocks noGrp="1"/>
          </p:cNvSpPr>
          <p:nvPr>
            <p:ph idx="1"/>
          </p:nvPr>
        </p:nvSpPr>
        <p:spPr/>
        <p:txBody>
          <a:bodyPr/>
          <a:lstStyle/>
          <a:p>
            <a:pPr>
              <a:buClr>
                <a:schemeClr val="accent3">
                  <a:lumMod val="60000"/>
                  <a:lumOff val="40000"/>
                </a:schemeClr>
              </a:buClr>
            </a:pPr>
            <a:r>
              <a:rPr lang="en-US" sz="2000" i="1">
                <a:solidFill>
                  <a:schemeClr val="accent3">
                    <a:lumMod val="60000"/>
                    <a:lumOff val="40000"/>
                  </a:schemeClr>
                </a:solidFill>
              </a:rPr>
              <a:t>Mechanism 6. Shared perception of safety management (=safety climate).</a:t>
            </a:r>
            <a:endParaRPr lang="de-CH" sz="2000">
              <a:solidFill>
                <a:schemeClr val="accent3">
                  <a:lumMod val="60000"/>
                  <a:lumOff val="40000"/>
                </a:schemeClr>
              </a:solidFill>
            </a:endParaRPr>
          </a:p>
          <a:p>
            <a:pPr marL="268163" lvl="1" indent="0">
              <a:buClr>
                <a:schemeClr val="accent3">
                  <a:lumMod val="60000"/>
                  <a:lumOff val="40000"/>
                </a:schemeClr>
              </a:buClr>
              <a:buNone/>
            </a:pPr>
            <a:r>
              <a:rPr lang="en-US" sz="2000"/>
              <a:t>Safety climate increases personal safety by creating intrinsic motivation through shared commitment to safety, which compensates for low operational autonomy.</a:t>
            </a:r>
          </a:p>
          <a:p>
            <a:pPr marL="268163" lvl="1" indent="0">
              <a:buClr>
                <a:schemeClr val="accent3">
                  <a:lumMod val="60000"/>
                  <a:lumOff val="40000"/>
                </a:schemeClr>
              </a:buClr>
              <a:buNone/>
            </a:pPr>
            <a:endParaRPr lang="de-CH" sz="2000"/>
          </a:p>
          <a:p>
            <a:pPr>
              <a:buClr>
                <a:schemeClr val="accent3">
                  <a:lumMod val="60000"/>
                  <a:lumOff val="40000"/>
                </a:schemeClr>
              </a:buClr>
            </a:pPr>
            <a:r>
              <a:rPr lang="en-US" sz="2000" i="1">
                <a:solidFill>
                  <a:schemeClr val="accent3">
                    <a:lumMod val="60000"/>
                    <a:lumOff val="40000"/>
                  </a:schemeClr>
                </a:solidFill>
              </a:rPr>
              <a:t>Mechanism 7. Shared basic assumptions that promote safety (=safety culture).</a:t>
            </a:r>
            <a:endParaRPr lang="de-CH" sz="2000">
              <a:solidFill>
                <a:schemeClr val="accent3">
                  <a:lumMod val="60000"/>
                  <a:lumOff val="40000"/>
                </a:schemeClr>
              </a:solidFill>
            </a:endParaRPr>
          </a:p>
          <a:p>
            <a:pPr marL="268163" lvl="1" indent="0">
              <a:buClr>
                <a:schemeClr val="accent3">
                  <a:lumMod val="60000"/>
                  <a:lumOff val="40000"/>
                </a:schemeClr>
              </a:buClr>
              <a:buNone/>
            </a:pPr>
            <a:r>
              <a:rPr lang="en-US" sz="2000"/>
              <a:t>Safety culture increases process safety by bounding operational autonomy through centralized norms.</a:t>
            </a:r>
            <a:endParaRPr lang="de-CH" sz="2000"/>
          </a:p>
          <a:p>
            <a:endParaRPr lang="de-CH"/>
          </a:p>
          <a:p>
            <a:endParaRPr lang="de-DE"/>
          </a:p>
        </p:txBody>
      </p:sp>
      <p:sp>
        <p:nvSpPr>
          <p:cNvPr id="4" name="Fußzeilenplatzhalter 3">
            <a:extLst>
              <a:ext uri="{FF2B5EF4-FFF2-40B4-BE49-F238E27FC236}">
                <a16:creationId xmlns:a16="http://schemas.microsoft.com/office/drawing/2014/main" id="{7E101240-0CAD-D14B-9925-643F3E67BF86}"/>
              </a:ext>
            </a:extLst>
          </p:cNvPr>
          <p:cNvSpPr>
            <a:spLocks noGrp="1"/>
          </p:cNvSpPr>
          <p:nvPr>
            <p:ph type="ftr" sz="quarter" idx="11"/>
          </p:nvPr>
        </p:nvSpPr>
        <p:spPr/>
        <p:txBody>
          <a:bodyPr/>
          <a:lstStyle/>
          <a:p>
            <a:r>
              <a:rPr lang="de-DE"/>
              <a:t>Chair of Work and Organizational Psychology — Gudela Grote</a:t>
            </a:r>
            <a:endParaRPr lang="de-CH" dirty="0"/>
          </a:p>
        </p:txBody>
      </p:sp>
      <p:sp>
        <p:nvSpPr>
          <p:cNvPr id="5" name="Foliennummernplatzhalter 4">
            <a:extLst>
              <a:ext uri="{FF2B5EF4-FFF2-40B4-BE49-F238E27FC236}">
                <a16:creationId xmlns:a16="http://schemas.microsoft.com/office/drawing/2014/main" id="{E921840F-11A0-9543-A5A2-AC7D775C5A98}"/>
              </a:ext>
            </a:extLst>
          </p:cNvPr>
          <p:cNvSpPr>
            <a:spLocks noGrp="1"/>
          </p:cNvSpPr>
          <p:nvPr>
            <p:ph type="sldNum" sz="quarter" idx="12"/>
          </p:nvPr>
        </p:nvSpPr>
        <p:spPr/>
        <p:txBody>
          <a:bodyPr/>
          <a:lstStyle/>
          <a:p>
            <a:fld id="{5ACA52AF-F19D-405C-AD5F-7D94B96A5CC3}" type="slidenum">
              <a:rPr lang="de-CH" noProof="0" smtClean="0"/>
              <a:t>7</a:t>
            </a:fld>
            <a:endParaRPr lang="de-CH" noProof="0"/>
          </a:p>
        </p:txBody>
      </p:sp>
    </p:spTree>
    <p:extLst>
      <p:ext uri="{BB962C8B-B14F-4D97-AF65-F5344CB8AC3E}">
        <p14:creationId xmlns:p14="http://schemas.microsoft.com/office/powerpoint/2010/main" val="2534731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9F265E91-1FA5-1CD2-717D-39B89E802DAF}"/>
              </a:ext>
            </a:extLst>
          </p:cNvPr>
          <p:cNvSpPr>
            <a:spLocks noGrp="1"/>
          </p:cNvSpPr>
          <p:nvPr>
            <p:ph type="title"/>
          </p:nvPr>
        </p:nvSpPr>
        <p:spPr/>
        <p:txBody>
          <a:bodyPr/>
          <a:lstStyle/>
          <a:p>
            <a:r>
              <a:rPr lang="de-DE"/>
              <a:t>A model of uncertainty regulation </a:t>
            </a:r>
            <a:r>
              <a:rPr lang="de-DE" sz="1400"/>
              <a:t>(Griffin &amp; Grote, 2020)</a:t>
            </a:r>
          </a:p>
        </p:txBody>
      </p:sp>
      <p:sp>
        <p:nvSpPr>
          <p:cNvPr id="8" name="Inhaltsplatzhalter 7">
            <a:extLst>
              <a:ext uri="{FF2B5EF4-FFF2-40B4-BE49-F238E27FC236}">
                <a16:creationId xmlns:a16="http://schemas.microsoft.com/office/drawing/2014/main" id="{8E95FC97-47D3-A4AC-4A9D-81B3432ED53D}"/>
              </a:ext>
            </a:extLst>
          </p:cNvPr>
          <p:cNvSpPr>
            <a:spLocks noGrp="1"/>
          </p:cNvSpPr>
          <p:nvPr>
            <p:ph idx="1"/>
          </p:nvPr>
        </p:nvSpPr>
        <p:spPr>
          <a:xfrm>
            <a:off x="8261873" y="1832217"/>
            <a:ext cx="3571539" cy="4333713"/>
          </a:xfrm>
        </p:spPr>
        <p:txBody>
          <a:bodyPr/>
          <a:lstStyle/>
          <a:p>
            <a:pPr>
              <a:buClr>
                <a:schemeClr val="accent3">
                  <a:lumMod val="60000"/>
                  <a:lumOff val="40000"/>
                </a:schemeClr>
              </a:buClr>
            </a:pPr>
            <a:r>
              <a:rPr lang="de-DE"/>
              <a:t>Individuals (and organizations) self-regulate to achieve tasks in parallel to regulating uncertainty towards a preferred level.</a:t>
            </a:r>
          </a:p>
          <a:p>
            <a:pPr>
              <a:buClr>
                <a:schemeClr val="accent3">
                  <a:lumMod val="60000"/>
                  <a:lumOff val="40000"/>
                </a:schemeClr>
              </a:buClr>
            </a:pPr>
            <a:r>
              <a:rPr lang="de-DE"/>
              <a:t>Uncertainty regulation happens through opening / closing behaviors, which increase / reduce uncertainty.</a:t>
            </a:r>
          </a:p>
          <a:p>
            <a:pPr>
              <a:buClr>
                <a:schemeClr val="accent3">
                  <a:lumMod val="60000"/>
                  <a:lumOff val="40000"/>
                </a:schemeClr>
              </a:buClr>
            </a:pPr>
            <a:r>
              <a:rPr lang="de-DE"/>
              <a:t>Performance is more effective when task uncertainty and the preferred level of uncertainty align.</a:t>
            </a:r>
          </a:p>
        </p:txBody>
      </p:sp>
      <p:pic>
        <p:nvPicPr>
          <p:cNvPr id="10" name="Grafik 9">
            <a:extLst>
              <a:ext uri="{FF2B5EF4-FFF2-40B4-BE49-F238E27FC236}">
                <a16:creationId xmlns:a16="http://schemas.microsoft.com/office/drawing/2014/main" id="{205C89FC-8A69-752C-4A22-863399F882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255" y="692070"/>
            <a:ext cx="7667618" cy="5551413"/>
          </a:xfrm>
          <a:prstGeom prst="rect">
            <a:avLst/>
          </a:prstGeom>
        </p:spPr>
      </p:pic>
      <p:sp>
        <p:nvSpPr>
          <p:cNvPr id="11" name="Fußzeilenplatzhalter 10">
            <a:extLst>
              <a:ext uri="{FF2B5EF4-FFF2-40B4-BE49-F238E27FC236}">
                <a16:creationId xmlns:a16="http://schemas.microsoft.com/office/drawing/2014/main" id="{8AF05C22-1A68-A8BD-49B0-66142FFFDBDC}"/>
              </a:ext>
            </a:extLst>
          </p:cNvPr>
          <p:cNvSpPr>
            <a:spLocks noGrp="1"/>
          </p:cNvSpPr>
          <p:nvPr>
            <p:ph type="ftr" sz="quarter" idx="11"/>
          </p:nvPr>
        </p:nvSpPr>
        <p:spPr>
          <a:xfrm>
            <a:off x="4510086" y="6514766"/>
            <a:ext cx="3171825" cy="231356"/>
          </a:xfrm>
        </p:spPr>
        <p:txBody>
          <a:bodyPr/>
          <a:lstStyle/>
          <a:p>
            <a:r>
              <a:rPr lang="de-DE"/>
              <a:t>Chair of Work and Organizational Psychology — Gudela Grote</a:t>
            </a:r>
            <a:endParaRPr lang="de-CH" dirty="0"/>
          </a:p>
        </p:txBody>
      </p:sp>
      <p:sp>
        <p:nvSpPr>
          <p:cNvPr id="12" name="Foliennummernplatzhalter 11">
            <a:extLst>
              <a:ext uri="{FF2B5EF4-FFF2-40B4-BE49-F238E27FC236}">
                <a16:creationId xmlns:a16="http://schemas.microsoft.com/office/drawing/2014/main" id="{58685722-3CB4-BDF9-06FC-6A1E3D616A47}"/>
              </a:ext>
            </a:extLst>
          </p:cNvPr>
          <p:cNvSpPr>
            <a:spLocks noGrp="1"/>
          </p:cNvSpPr>
          <p:nvPr>
            <p:ph type="sldNum" sz="quarter" idx="12"/>
          </p:nvPr>
        </p:nvSpPr>
        <p:spPr/>
        <p:txBody>
          <a:bodyPr/>
          <a:lstStyle/>
          <a:p>
            <a:fld id="{5ACA52AF-F19D-405C-AD5F-7D94B96A5CC3}" type="slidenum">
              <a:rPr lang="de-CH" noProof="0" smtClean="0"/>
              <a:t>8</a:t>
            </a:fld>
            <a:endParaRPr lang="de-CH" noProof="0"/>
          </a:p>
        </p:txBody>
      </p:sp>
    </p:spTree>
    <p:extLst>
      <p:ext uri="{BB962C8B-B14F-4D97-AF65-F5344CB8AC3E}">
        <p14:creationId xmlns:p14="http://schemas.microsoft.com/office/powerpoint/2010/main" val="1650928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Potential benefits of increasing uncertainty </a:t>
            </a:r>
            <a:r>
              <a:rPr lang="de-DE" sz="1400"/>
              <a:t>(Grote, 2015)</a:t>
            </a:r>
          </a:p>
        </p:txBody>
      </p:sp>
      <p:sp>
        <p:nvSpPr>
          <p:cNvPr id="3" name="Inhaltsplatzhalter 2"/>
          <p:cNvSpPr>
            <a:spLocks noGrp="1"/>
          </p:cNvSpPr>
          <p:nvPr>
            <p:ph idx="1"/>
          </p:nvPr>
        </p:nvSpPr>
        <p:spPr>
          <a:xfrm>
            <a:off x="731837" y="1298575"/>
            <a:ext cx="10728325" cy="4680000"/>
          </a:xfrm>
        </p:spPr>
        <p:txBody>
          <a:bodyPr/>
          <a:lstStyle/>
          <a:p>
            <a:pPr>
              <a:buClr>
                <a:schemeClr val="accent3">
                  <a:lumMod val="60000"/>
                  <a:lumOff val="40000"/>
                </a:schemeClr>
              </a:buClr>
              <a:buFont typeface="Arial" panose="020B0604020202020204" pitchFamily="34" charset="0"/>
              <a:buChar char="•"/>
            </a:pPr>
            <a:r>
              <a:rPr lang="de-DE"/>
              <a:t>More uncertainty means less routinized and taken for granted action.</a:t>
            </a:r>
          </a:p>
          <a:p>
            <a:pPr>
              <a:buClr>
                <a:schemeClr val="accent3">
                  <a:lumMod val="60000"/>
                  <a:lumOff val="40000"/>
                </a:schemeClr>
              </a:buClr>
              <a:buFont typeface="Arial" panose="020B0604020202020204" pitchFamily="34" charset="0"/>
              <a:buChar char="•"/>
            </a:pPr>
            <a:r>
              <a:rPr lang="de-DE"/>
              <a:t>Admitting uncertainty supports divergent thinking and avoids premature convergence.</a:t>
            </a:r>
          </a:p>
          <a:p>
            <a:pPr>
              <a:buClr>
                <a:schemeClr val="accent3">
                  <a:lumMod val="60000"/>
                  <a:lumOff val="40000"/>
                </a:schemeClr>
              </a:buClr>
              <a:buFont typeface="Arial" panose="020B0604020202020204" pitchFamily="34" charset="0"/>
              <a:buChar char="•"/>
            </a:pPr>
            <a:r>
              <a:rPr lang="de-DE"/>
              <a:t>Uncertainty needs to be shared by all actors and eventually bounded again to reduce complexity and (re)gain control. </a:t>
            </a:r>
          </a:p>
          <a:p>
            <a:pPr>
              <a:buClr>
                <a:schemeClr val="accent3">
                  <a:lumMod val="60000"/>
                  <a:lumOff val="40000"/>
                </a:schemeClr>
              </a:buClr>
              <a:buFont typeface="Arial" panose="020B0604020202020204" pitchFamily="34" charset="0"/>
              <a:buChar char="•"/>
            </a:pPr>
            <a:endParaRPr lang="de-DE"/>
          </a:p>
          <a:p>
            <a:pPr>
              <a:buClr>
                <a:schemeClr val="accent3">
                  <a:lumMod val="60000"/>
                  <a:lumOff val="40000"/>
                </a:schemeClr>
              </a:buClr>
              <a:buFont typeface="Arial" panose="020B0604020202020204" pitchFamily="34" charset="0"/>
              <a:buChar char="•"/>
            </a:pPr>
            <a:r>
              <a:rPr lang="de-DE"/>
              <a:t>Two examples</a:t>
            </a:r>
          </a:p>
          <a:p>
            <a:pPr lvl="1">
              <a:buClr>
                <a:schemeClr val="accent3">
                  <a:lumMod val="60000"/>
                  <a:lumOff val="40000"/>
                </a:schemeClr>
              </a:buClr>
              <a:buFont typeface="Symbol" pitchFamily="2" charset="2"/>
              <a:buChar char="-"/>
            </a:pPr>
            <a:r>
              <a:rPr lang="de-DE"/>
              <a:t>Flexible rules</a:t>
            </a:r>
          </a:p>
          <a:p>
            <a:pPr lvl="1">
              <a:buClr>
                <a:schemeClr val="accent3">
                  <a:lumMod val="60000"/>
                  <a:lumOff val="40000"/>
                </a:schemeClr>
              </a:buClr>
              <a:buFont typeface="Symbol" pitchFamily="2" charset="2"/>
              <a:buChar char="-"/>
            </a:pPr>
            <a:r>
              <a:rPr lang="de-DE"/>
              <a:t>Speaking up</a:t>
            </a:r>
          </a:p>
        </p:txBody>
      </p:sp>
      <p:sp>
        <p:nvSpPr>
          <p:cNvPr id="4" name="Fußzeilenplatzhalter 3">
            <a:extLst>
              <a:ext uri="{FF2B5EF4-FFF2-40B4-BE49-F238E27FC236}">
                <a16:creationId xmlns:a16="http://schemas.microsoft.com/office/drawing/2014/main" id="{C5375109-C9F8-4ACE-E2ED-CF7A9BD4FB2B}"/>
              </a:ext>
            </a:extLst>
          </p:cNvPr>
          <p:cNvSpPr>
            <a:spLocks noGrp="1"/>
          </p:cNvSpPr>
          <p:nvPr>
            <p:ph type="ftr" sz="quarter" idx="11"/>
          </p:nvPr>
        </p:nvSpPr>
        <p:spPr>
          <a:xfrm>
            <a:off x="4769934" y="6489649"/>
            <a:ext cx="5400000" cy="216000"/>
          </a:xfrm>
        </p:spPr>
        <p:txBody>
          <a:bodyPr/>
          <a:lstStyle/>
          <a:p>
            <a:r>
              <a:rPr lang="de-DE"/>
              <a:t>Chair of Work and Organizational Psychology — Gudela Grote</a:t>
            </a:r>
            <a:endParaRPr lang="de-CH" dirty="0"/>
          </a:p>
        </p:txBody>
      </p:sp>
      <p:sp>
        <p:nvSpPr>
          <p:cNvPr id="5" name="Foliennummernplatzhalter 4">
            <a:extLst>
              <a:ext uri="{FF2B5EF4-FFF2-40B4-BE49-F238E27FC236}">
                <a16:creationId xmlns:a16="http://schemas.microsoft.com/office/drawing/2014/main" id="{AE1802A4-685D-7A22-30C4-40023F24165E}"/>
              </a:ext>
            </a:extLst>
          </p:cNvPr>
          <p:cNvSpPr>
            <a:spLocks noGrp="1"/>
          </p:cNvSpPr>
          <p:nvPr>
            <p:ph type="sldNum" sz="quarter" idx="12"/>
          </p:nvPr>
        </p:nvSpPr>
        <p:spPr/>
        <p:txBody>
          <a:bodyPr/>
          <a:lstStyle/>
          <a:p>
            <a:fld id="{5ACA52AF-F19D-405C-AD5F-7D94B96A5CC3}" type="slidenum">
              <a:rPr lang="de-CH" noProof="0" smtClean="0"/>
              <a:t>9</a:t>
            </a:fld>
            <a:endParaRPr lang="de-CH" noProof="0"/>
          </a:p>
        </p:txBody>
      </p:sp>
    </p:spTree>
    <p:extLst>
      <p:ext uri="{BB962C8B-B14F-4D97-AF65-F5344CB8AC3E}">
        <p14:creationId xmlns:p14="http://schemas.microsoft.com/office/powerpoint/2010/main" val="3064302481"/>
      </p:ext>
    </p:extLst>
  </p:cSld>
  <p:clrMapOvr>
    <a:masterClrMapping/>
  </p:clrMapOvr>
</p:sld>
</file>

<file path=ppt/theme/theme1.xml><?xml version="1.0" encoding="utf-8"?>
<a:theme xmlns:a="http://schemas.openxmlformats.org/drawingml/2006/main" name="ETH Zürich">
  <a:themeElements>
    <a:clrScheme name="ETH Zürich">
      <a:dk1>
        <a:sysClr val="windowText" lastClr="000000"/>
      </a:dk1>
      <a:lt1>
        <a:sysClr val="window" lastClr="FFFFFF"/>
      </a:lt1>
      <a:dk2>
        <a:srgbClr val="000000"/>
      </a:dk2>
      <a:lt2>
        <a:srgbClr val="FFFFFF"/>
      </a:lt2>
      <a:accent1>
        <a:srgbClr val="1269B0"/>
      </a:accent1>
      <a:accent2>
        <a:srgbClr val="91056A"/>
      </a:accent2>
      <a:accent3>
        <a:srgbClr val="007A96"/>
      </a:accent3>
      <a:accent4>
        <a:srgbClr val="485A2C"/>
      </a:accent4>
      <a:accent5>
        <a:srgbClr val="A8322D"/>
      </a:accent5>
      <a:accent6>
        <a:srgbClr val="72791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Extern">
      <a:srgbClr val="1F407A"/>
    </a:custClr>
    <a:custClr name="Intern">
      <a:srgbClr val="485A2C"/>
    </a:custClr>
    <a:custClr name="ETH 3">
      <a:srgbClr val="1269B0"/>
    </a:custClr>
    <a:custClr name="ETH 4">
      <a:srgbClr val="72791C"/>
    </a:custClr>
    <a:custClr name="ETH 5">
      <a:srgbClr val="91056A"/>
    </a:custClr>
    <a:custClr name="ETH 6">
      <a:srgbClr val="6F6F6F"/>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name="Präsentation1" id="{277C3170-93C4-4004-925A-762E3FF6A529}" vid="{54F253A4-C5FF-4238-8A43-148031D6EB93}"/>
    </a:ext>
  </a:extLst>
</a:theme>
</file>

<file path=ppt/theme/theme2.xml><?xml version="1.0" encoding="utf-8"?>
<a:theme xmlns:a="http://schemas.openxmlformats.org/drawingml/2006/main" name="Office">
  <a:themeElements>
    <a:clrScheme name="ETH Zürich">
      <a:dk1>
        <a:sysClr val="windowText" lastClr="000000"/>
      </a:dk1>
      <a:lt1>
        <a:sysClr val="window" lastClr="FFFFFF"/>
      </a:lt1>
      <a:dk2>
        <a:srgbClr val="000000"/>
      </a:dk2>
      <a:lt2>
        <a:srgbClr val="FFFFFF"/>
      </a:lt2>
      <a:accent1>
        <a:srgbClr val="1269B0"/>
      </a:accent1>
      <a:accent2>
        <a:srgbClr val="91056A"/>
      </a:accent2>
      <a:accent3>
        <a:srgbClr val="007A96"/>
      </a:accent3>
      <a:accent4>
        <a:srgbClr val="485A2C"/>
      </a:accent4>
      <a:accent5>
        <a:srgbClr val="A8322D"/>
      </a:accent5>
      <a:accent6>
        <a:srgbClr val="72791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Extern">
      <a:srgbClr val="1F407A"/>
    </a:custClr>
    <a:custClr name="Intern">
      <a:srgbClr val="485A2C"/>
    </a:custClr>
    <a:custClr name="ETH 3">
      <a:srgbClr val="1269B0"/>
    </a:custClr>
    <a:custClr name="ETH 4">
      <a:srgbClr val="72791C"/>
    </a:custClr>
    <a:custClr name="ETH 5">
      <a:srgbClr val="91056A"/>
    </a:custClr>
    <a:custClr name="ETH 6">
      <a:srgbClr val="6F6F6F"/>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ETH Zürich">
      <a:dk1>
        <a:sysClr val="windowText" lastClr="000000"/>
      </a:dk1>
      <a:lt1>
        <a:sysClr val="window" lastClr="FFFFFF"/>
      </a:lt1>
      <a:dk2>
        <a:srgbClr val="000000"/>
      </a:dk2>
      <a:lt2>
        <a:srgbClr val="FFFFFF"/>
      </a:lt2>
      <a:accent1>
        <a:srgbClr val="1269B0"/>
      </a:accent1>
      <a:accent2>
        <a:srgbClr val="91056A"/>
      </a:accent2>
      <a:accent3>
        <a:srgbClr val="007A96"/>
      </a:accent3>
      <a:accent4>
        <a:srgbClr val="485A2C"/>
      </a:accent4>
      <a:accent5>
        <a:srgbClr val="A8322D"/>
      </a:accent5>
      <a:accent6>
        <a:srgbClr val="72791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992</Words>
  <Application>Microsoft Macintosh PowerPoint</Application>
  <PresentationFormat>Breitbild</PresentationFormat>
  <Paragraphs>109</Paragraphs>
  <Slides>11</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11</vt:i4>
      </vt:variant>
    </vt:vector>
  </HeadingPairs>
  <TitlesOfParts>
    <vt:vector size="17" baseType="lpstr">
      <vt:lpstr>Systemschrift</vt:lpstr>
      <vt:lpstr>Univers 55</vt:lpstr>
      <vt:lpstr>Arial</vt:lpstr>
      <vt:lpstr>Symbol</vt:lpstr>
      <vt:lpstr>Wingdings</vt:lpstr>
      <vt:lpstr>ETH Zürich</vt:lpstr>
      <vt:lpstr>How to balance safety, autonomy, and uncertainty</vt:lpstr>
      <vt:lpstr>Overview of talk</vt:lpstr>
      <vt:lpstr>Tensions between safety and autonomy in risk management (Grote, 2020)</vt:lpstr>
      <vt:lpstr>Loose coupling as a way to bridge safety-automony tensions (Weick, 1976; Orton &amp; Weick, 1990)</vt:lpstr>
      <vt:lpstr>Some mechanisms for establishing loose coupling: Rule management</vt:lpstr>
      <vt:lpstr>Some mechanisms for establishing loose coupling: Leadership</vt:lpstr>
      <vt:lpstr>Some mechanisms for establishing loose coupling: Climate / Culture</vt:lpstr>
      <vt:lpstr>A model of uncertainty regulation (Griffin &amp; Grote, 2020)</vt:lpstr>
      <vt:lpstr>Potential benefits of increasing uncertainty (Grote, 2015)</vt:lpstr>
      <vt:lpstr>Uncertainty mindset (Magni et al., 2023)</vt:lpstr>
      <vt:lpstr>Implications for leaders / leadership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Prospective work design</dc:title>
  <dc:creator>Gudela  Grote</dc:creator>
  <cp:lastModifiedBy>Gudela  Grote</cp:lastModifiedBy>
  <cp:revision>110</cp:revision>
  <dcterms:created xsi:type="dcterms:W3CDTF">2022-09-03T20:40:40Z</dcterms:created>
  <dcterms:modified xsi:type="dcterms:W3CDTF">2023-06-17T19:34:00Z</dcterms:modified>
</cp:coreProperties>
</file>